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 id="2147483690" r:id="rId4"/>
    <p:sldMasterId id="2147483733" r:id="rId5"/>
    <p:sldMasterId id="2147483761" r:id="rId6"/>
    <p:sldMasterId id="2147483789" r:id="rId7"/>
  </p:sldMasterIdLst>
  <p:notesMasterIdLst>
    <p:notesMasterId r:id="rId46"/>
  </p:notesMasterIdLst>
  <p:sldIdLst>
    <p:sldId id="2078" r:id="rId8"/>
    <p:sldId id="1725" r:id="rId9"/>
    <p:sldId id="2147480370" r:id="rId10"/>
    <p:sldId id="2147480372" r:id="rId11"/>
    <p:sldId id="2079" r:id="rId12"/>
    <p:sldId id="344" r:id="rId13"/>
    <p:sldId id="356" r:id="rId14"/>
    <p:sldId id="363" r:id="rId15"/>
    <p:sldId id="4837" r:id="rId16"/>
    <p:sldId id="1660" r:id="rId17"/>
    <p:sldId id="1458" r:id="rId18"/>
    <p:sldId id="1415" r:id="rId19"/>
    <p:sldId id="3421" r:id="rId20"/>
    <p:sldId id="325" r:id="rId21"/>
    <p:sldId id="326" r:id="rId22"/>
    <p:sldId id="327" r:id="rId23"/>
    <p:sldId id="328" r:id="rId24"/>
    <p:sldId id="329" r:id="rId25"/>
    <p:sldId id="2147480371" r:id="rId26"/>
    <p:sldId id="2147480373" r:id="rId27"/>
    <p:sldId id="2147480374" r:id="rId28"/>
    <p:sldId id="2147480375" r:id="rId29"/>
    <p:sldId id="4979" r:id="rId30"/>
    <p:sldId id="2147480369" r:id="rId31"/>
    <p:sldId id="2147480358" r:id="rId32"/>
    <p:sldId id="2147480359" r:id="rId33"/>
    <p:sldId id="2147480361" r:id="rId34"/>
    <p:sldId id="2147480364" r:id="rId35"/>
    <p:sldId id="2147480363" r:id="rId36"/>
    <p:sldId id="4972" r:id="rId37"/>
    <p:sldId id="4988" r:id="rId38"/>
    <p:sldId id="4973" r:id="rId39"/>
    <p:sldId id="4974" r:id="rId40"/>
    <p:sldId id="4984" r:id="rId41"/>
    <p:sldId id="4985" r:id="rId42"/>
    <p:sldId id="2147480360" r:id="rId43"/>
    <p:sldId id="2147480376" r:id="rId44"/>
    <p:sldId id="214748037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FD846D-6F59-4E34-A2D1-F70A51B9AA90}">
          <p14:sldIdLst>
            <p14:sldId id="2078"/>
            <p14:sldId id="1725"/>
          </p14:sldIdLst>
        </p14:section>
        <p14:section name="The Past" id="{BC6731CA-DE40-4540-98BD-7E0D06F3A640}">
          <p14:sldIdLst>
            <p14:sldId id="2147480370"/>
            <p14:sldId id="2147480372"/>
            <p14:sldId id="2079"/>
            <p14:sldId id="344"/>
            <p14:sldId id="356"/>
          </p14:sldIdLst>
        </p14:section>
        <p14:section name="Data Science Thinking" id="{0D51269D-8991-465B-9D65-24DD810FD34D}">
          <p14:sldIdLst>
            <p14:sldId id="363"/>
            <p14:sldId id="4837"/>
            <p14:sldId id="1660"/>
            <p14:sldId id="1458"/>
            <p14:sldId id="1415"/>
            <p14:sldId id="3421"/>
            <p14:sldId id="325"/>
            <p14:sldId id="326"/>
            <p14:sldId id="327"/>
            <p14:sldId id="328"/>
            <p14:sldId id="329"/>
          </p14:sldIdLst>
        </p14:section>
        <p14:section name="Cognitive Mistakes" id="{18D76025-DCE4-416A-882B-5B1126CAC797}">
          <p14:sldIdLst>
            <p14:sldId id="2147480371"/>
            <p14:sldId id="2147480373"/>
            <p14:sldId id="2147480374"/>
            <p14:sldId id="2147480375"/>
            <p14:sldId id="4979"/>
            <p14:sldId id="2147480369"/>
            <p14:sldId id="2147480358"/>
            <p14:sldId id="2147480359"/>
            <p14:sldId id="2147480361"/>
            <p14:sldId id="2147480364"/>
            <p14:sldId id="2147480363"/>
            <p14:sldId id="4972"/>
            <p14:sldId id="4988"/>
            <p14:sldId id="4973"/>
            <p14:sldId id="4974"/>
            <p14:sldId id="4984"/>
            <p14:sldId id="4985"/>
            <p14:sldId id="2147480360"/>
            <p14:sldId id="2147480376"/>
            <p14:sldId id="21474803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88" autoAdjust="0"/>
    <p:restoredTop sz="77343" autoAdjust="0"/>
  </p:normalViewPr>
  <p:slideViewPr>
    <p:cSldViewPr snapToGrid="0">
      <p:cViewPr varScale="1">
        <p:scale>
          <a:sx n="83" d="100"/>
          <a:sy n="83" d="100"/>
        </p:scale>
        <p:origin x="4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AB2DA1-19F6-BE4E-BC6A-34A83231A179}"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39C7A417-ABC3-AE49-BF1A-D432A3C09DFE}">
      <dgm:prSet phldrT="[Text]" custT="1"/>
      <dgm:spPr>
        <a:noFill/>
        <a:ln>
          <a:noFill/>
        </a:ln>
      </dgm:spPr>
      <dgm:t>
        <a:bodyPr/>
        <a:lstStyle/>
        <a:p>
          <a:r>
            <a:rPr lang="en-US" sz="1400" dirty="0">
              <a:solidFill>
                <a:schemeClr val="tx1"/>
              </a:solidFill>
            </a:rPr>
            <a:t>Gather </a:t>
          </a:r>
          <a:br>
            <a:rPr lang="en-US" sz="1400" dirty="0">
              <a:solidFill>
                <a:schemeClr val="tx1"/>
              </a:solidFill>
            </a:rPr>
          </a:br>
          <a:r>
            <a:rPr lang="en-US" sz="1400" dirty="0">
              <a:solidFill>
                <a:schemeClr val="tx1"/>
              </a:solidFill>
            </a:rPr>
            <a:t>Requirements</a:t>
          </a:r>
        </a:p>
      </dgm:t>
    </dgm:pt>
    <dgm:pt modelId="{E04F6C42-9CAB-5248-955E-4657324DF22D}" type="parTrans" cxnId="{3F8D9E9F-7D8B-4C46-980C-B6ACEBE1DEA1}">
      <dgm:prSet/>
      <dgm:spPr/>
      <dgm:t>
        <a:bodyPr/>
        <a:lstStyle/>
        <a:p>
          <a:endParaRPr lang="en-US"/>
        </a:p>
      </dgm:t>
    </dgm:pt>
    <dgm:pt modelId="{995FE2EC-7789-D240-ACCE-CEA00E7F6AA9}" type="sibTrans" cxnId="{3F8D9E9F-7D8B-4C46-980C-B6ACEBE1DEA1}">
      <dgm:prSet/>
      <dgm:spPr>
        <a:ln w="28575">
          <a:solidFill>
            <a:schemeClr val="tx1"/>
          </a:solidFill>
        </a:ln>
      </dgm:spPr>
      <dgm:t>
        <a:bodyPr/>
        <a:lstStyle/>
        <a:p>
          <a:endParaRPr lang="en-US"/>
        </a:p>
      </dgm:t>
    </dgm:pt>
    <dgm:pt modelId="{064681D7-3B2B-1C46-AAE9-CEC1F176B63E}">
      <dgm:prSet phldrT="[Text]" custT="1"/>
      <dgm:spPr>
        <a:noFill/>
        <a:ln>
          <a:noFill/>
        </a:ln>
      </dgm:spPr>
      <dgm:t>
        <a:bodyPr/>
        <a:lstStyle/>
        <a:p>
          <a:r>
            <a:rPr lang="en-US" sz="1400" dirty="0">
              <a:solidFill>
                <a:schemeClr val="tx1"/>
              </a:solidFill>
            </a:rPr>
            <a:t>Model </a:t>
          </a:r>
          <a:br>
            <a:rPr lang="en-US" sz="1400" dirty="0">
              <a:solidFill>
                <a:schemeClr val="tx1"/>
              </a:solidFill>
            </a:rPr>
          </a:br>
          <a:r>
            <a:rPr lang="en-US" sz="1400" dirty="0">
              <a:solidFill>
                <a:schemeClr val="tx1"/>
              </a:solidFill>
            </a:rPr>
            <a:t>Data</a:t>
          </a:r>
        </a:p>
      </dgm:t>
    </dgm:pt>
    <dgm:pt modelId="{822B3E50-7B83-154F-B6F7-4A9FF7469E06}" type="parTrans" cxnId="{FF101303-D0DD-D844-B4B2-BAA889094D2D}">
      <dgm:prSet/>
      <dgm:spPr/>
      <dgm:t>
        <a:bodyPr/>
        <a:lstStyle/>
        <a:p>
          <a:endParaRPr lang="en-US"/>
        </a:p>
      </dgm:t>
    </dgm:pt>
    <dgm:pt modelId="{0EB5A9D5-4F67-FA4C-9AEB-1173E779D917}" type="sibTrans" cxnId="{FF101303-D0DD-D844-B4B2-BAA889094D2D}">
      <dgm:prSet/>
      <dgm:spPr>
        <a:ln w="28575">
          <a:solidFill>
            <a:schemeClr val="tx1"/>
          </a:solidFill>
        </a:ln>
      </dgm:spPr>
      <dgm:t>
        <a:bodyPr/>
        <a:lstStyle/>
        <a:p>
          <a:endParaRPr lang="en-US"/>
        </a:p>
      </dgm:t>
    </dgm:pt>
    <dgm:pt modelId="{51EA1741-9764-1447-AFDF-7C5B4D5D72F3}">
      <dgm:prSet phldrT="[Text]" custT="1"/>
      <dgm:spPr>
        <a:noFill/>
        <a:ln>
          <a:noFill/>
        </a:ln>
      </dgm:spPr>
      <dgm:t>
        <a:bodyPr/>
        <a:lstStyle/>
        <a:p>
          <a:r>
            <a:rPr lang="en-US" sz="1400" dirty="0">
              <a:solidFill>
                <a:schemeClr val="tx1"/>
              </a:solidFill>
            </a:rPr>
            <a:t>Create </a:t>
          </a:r>
          <a:br>
            <a:rPr lang="en-US" sz="1400" dirty="0">
              <a:solidFill>
                <a:schemeClr val="tx1"/>
              </a:solidFill>
            </a:rPr>
          </a:br>
          <a:r>
            <a:rPr lang="en-US" sz="1400" dirty="0">
              <a:solidFill>
                <a:schemeClr val="tx1"/>
              </a:solidFill>
            </a:rPr>
            <a:t>Report</a:t>
          </a:r>
        </a:p>
      </dgm:t>
    </dgm:pt>
    <dgm:pt modelId="{E4DC9439-D8B2-5543-A071-CFDEDEE395AB}" type="parTrans" cxnId="{24A8ACB3-9C27-8A4C-905C-19D58978FBCC}">
      <dgm:prSet/>
      <dgm:spPr/>
      <dgm:t>
        <a:bodyPr/>
        <a:lstStyle/>
        <a:p>
          <a:endParaRPr lang="en-US"/>
        </a:p>
      </dgm:t>
    </dgm:pt>
    <dgm:pt modelId="{72B8D7B5-2465-8047-965F-44AD3DB0F5EB}" type="sibTrans" cxnId="{24A8ACB3-9C27-8A4C-905C-19D58978FBCC}">
      <dgm:prSet/>
      <dgm:spPr>
        <a:ln w="28575">
          <a:solidFill>
            <a:schemeClr val="tx1"/>
          </a:solidFill>
        </a:ln>
      </dgm:spPr>
      <dgm:t>
        <a:bodyPr/>
        <a:lstStyle/>
        <a:p>
          <a:endParaRPr lang="en-US"/>
        </a:p>
      </dgm:t>
    </dgm:pt>
    <dgm:pt modelId="{5BA79846-693F-844F-B3BC-3DC48F7AF8F4}">
      <dgm:prSet phldrT="[Text]" custT="1"/>
      <dgm:spPr>
        <a:noFill/>
        <a:ln>
          <a:noFill/>
        </a:ln>
      </dgm:spPr>
      <dgm:t>
        <a:bodyPr/>
        <a:lstStyle/>
        <a:p>
          <a:r>
            <a:rPr lang="en-US" sz="1400" dirty="0">
              <a:solidFill>
                <a:schemeClr val="tx1"/>
              </a:solidFill>
            </a:rPr>
            <a:t>Distribute </a:t>
          </a:r>
          <a:br>
            <a:rPr lang="en-US" sz="1400" dirty="0">
              <a:solidFill>
                <a:schemeClr val="tx1"/>
              </a:solidFill>
            </a:rPr>
          </a:br>
          <a:r>
            <a:rPr lang="en-US" sz="1400" dirty="0">
              <a:solidFill>
                <a:schemeClr val="tx1"/>
              </a:solidFill>
            </a:rPr>
            <a:t>to Users</a:t>
          </a:r>
        </a:p>
      </dgm:t>
    </dgm:pt>
    <dgm:pt modelId="{6AED6C3E-3C86-314E-8E47-C37E9F1F2940}" type="parTrans" cxnId="{6CBF0EB6-30EA-F64B-B272-955874CB23CB}">
      <dgm:prSet/>
      <dgm:spPr/>
      <dgm:t>
        <a:bodyPr/>
        <a:lstStyle/>
        <a:p>
          <a:endParaRPr lang="en-US"/>
        </a:p>
      </dgm:t>
    </dgm:pt>
    <dgm:pt modelId="{8A305AE1-C7DF-4441-876E-2463E75CF39C}" type="sibTrans" cxnId="{6CBF0EB6-30EA-F64B-B272-955874CB23CB}">
      <dgm:prSet/>
      <dgm:spPr>
        <a:ln w="28575">
          <a:solidFill>
            <a:schemeClr val="tx1"/>
          </a:solidFill>
        </a:ln>
      </dgm:spPr>
      <dgm:t>
        <a:bodyPr/>
        <a:lstStyle/>
        <a:p>
          <a:endParaRPr lang="en-US"/>
        </a:p>
      </dgm:t>
    </dgm:pt>
    <dgm:pt modelId="{AD52781F-0C80-6442-9C95-4AFCAA3167D7}" type="pres">
      <dgm:prSet presAssocID="{C2AB2DA1-19F6-BE4E-BC6A-34A83231A179}" presName="cycle" presStyleCnt="0">
        <dgm:presLayoutVars>
          <dgm:dir/>
          <dgm:resizeHandles val="exact"/>
        </dgm:presLayoutVars>
      </dgm:prSet>
      <dgm:spPr/>
    </dgm:pt>
    <dgm:pt modelId="{CB425AAB-C72E-164A-B8B3-B49C6F184805}" type="pres">
      <dgm:prSet presAssocID="{39C7A417-ABC3-AE49-BF1A-D432A3C09DFE}" presName="node" presStyleLbl="node1" presStyleIdx="0" presStyleCnt="4" custScaleX="110966">
        <dgm:presLayoutVars>
          <dgm:bulletEnabled val="1"/>
        </dgm:presLayoutVars>
      </dgm:prSet>
      <dgm:spPr/>
    </dgm:pt>
    <dgm:pt modelId="{7AE64C6D-5237-F54C-B2F1-1D9A3CC49D89}" type="pres">
      <dgm:prSet presAssocID="{39C7A417-ABC3-AE49-BF1A-D432A3C09DFE}" presName="spNode" presStyleCnt="0"/>
      <dgm:spPr/>
    </dgm:pt>
    <dgm:pt modelId="{8DA46FFE-26E2-4344-9A64-2973BB7B7A92}" type="pres">
      <dgm:prSet presAssocID="{995FE2EC-7789-D240-ACCE-CEA00E7F6AA9}" presName="sibTrans" presStyleLbl="sibTrans1D1" presStyleIdx="0" presStyleCnt="4"/>
      <dgm:spPr/>
    </dgm:pt>
    <dgm:pt modelId="{F708DA12-5E32-464D-BC73-3FAC99ED241C}" type="pres">
      <dgm:prSet presAssocID="{064681D7-3B2B-1C46-AAE9-CEC1F176B63E}" presName="node" presStyleLbl="node1" presStyleIdx="1" presStyleCnt="4" custScaleX="110966">
        <dgm:presLayoutVars>
          <dgm:bulletEnabled val="1"/>
        </dgm:presLayoutVars>
      </dgm:prSet>
      <dgm:spPr/>
    </dgm:pt>
    <dgm:pt modelId="{D6C7DCF3-0FF4-8B41-BB4D-67BD835CDA84}" type="pres">
      <dgm:prSet presAssocID="{064681D7-3B2B-1C46-AAE9-CEC1F176B63E}" presName="spNode" presStyleCnt="0"/>
      <dgm:spPr/>
    </dgm:pt>
    <dgm:pt modelId="{488A66A8-9A27-5B4D-AE2E-B72B0882F936}" type="pres">
      <dgm:prSet presAssocID="{0EB5A9D5-4F67-FA4C-9AEB-1173E779D917}" presName="sibTrans" presStyleLbl="sibTrans1D1" presStyleIdx="1" presStyleCnt="4"/>
      <dgm:spPr/>
    </dgm:pt>
    <dgm:pt modelId="{A60948A7-0B46-4F40-A736-D8589189E660}" type="pres">
      <dgm:prSet presAssocID="{51EA1741-9764-1447-AFDF-7C5B4D5D72F3}" presName="node" presStyleLbl="node1" presStyleIdx="2" presStyleCnt="4" custScaleX="110966">
        <dgm:presLayoutVars>
          <dgm:bulletEnabled val="1"/>
        </dgm:presLayoutVars>
      </dgm:prSet>
      <dgm:spPr/>
    </dgm:pt>
    <dgm:pt modelId="{DE7EAA32-B8E9-4C47-9B5E-25884BF3D769}" type="pres">
      <dgm:prSet presAssocID="{51EA1741-9764-1447-AFDF-7C5B4D5D72F3}" presName="spNode" presStyleCnt="0"/>
      <dgm:spPr/>
    </dgm:pt>
    <dgm:pt modelId="{E3E58A86-3095-CD41-83DB-CFD2EB4070AD}" type="pres">
      <dgm:prSet presAssocID="{72B8D7B5-2465-8047-965F-44AD3DB0F5EB}" presName="sibTrans" presStyleLbl="sibTrans1D1" presStyleIdx="2" presStyleCnt="4"/>
      <dgm:spPr/>
    </dgm:pt>
    <dgm:pt modelId="{C68E7566-CE21-4345-9D70-2A143679F75E}" type="pres">
      <dgm:prSet presAssocID="{5BA79846-693F-844F-B3BC-3DC48F7AF8F4}" presName="node" presStyleLbl="node1" presStyleIdx="3" presStyleCnt="4" custScaleX="110966">
        <dgm:presLayoutVars>
          <dgm:bulletEnabled val="1"/>
        </dgm:presLayoutVars>
      </dgm:prSet>
      <dgm:spPr/>
    </dgm:pt>
    <dgm:pt modelId="{EA02DB6F-5E19-4643-840D-729B25DEE57A}" type="pres">
      <dgm:prSet presAssocID="{5BA79846-693F-844F-B3BC-3DC48F7AF8F4}" presName="spNode" presStyleCnt="0"/>
      <dgm:spPr/>
    </dgm:pt>
    <dgm:pt modelId="{14C0B7DC-E9B9-7F47-B48C-3431F1D990F4}" type="pres">
      <dgm:prSet presAssocID="{8A305AE1-C7DF-4441-876E-2463E75CF39C}" presName="sibTrans" presStyleLbl="sibTrans1D1" presStyleIdx="3" presStyleCnt="4"/>
      <dgm:spPr/>
    </dgm:pt>
  </dgm:ptLst>
  <dgm:cxnLst>
    <dgm:cxn modelId="{FF101303-D0DD-D844-B4B2-BAA889094D2D}" srcId="{C2AB2DA1-19F6-BE4E-BC6A-34A83231A179}" destId="{064681D7-3B2B-1C46-AAE9-CEC1F176B63E}" srcOrd="1" destOrd="0" parTransId="{822B3E50-7B83-154F-B6F7-4A9FF7469E06}" sibTransId="{0EB5A9D5-4F67-FA4C-9AEB-1173E779D917}"/>
    <dgm:cxn modelId="{75948238-9296-0C4F-8658-309F3C22FD06}" type="presOf" srcId="{995FE2EC-7789-D240-ACCE-CEA00E7F6AA9}" destId="{8DA46FFE-26E2-4344-9A64-2973BB7B7A92}" srcOrd="0" destOrd="0" presId="urn:microsoft.com/office/officeart/2005/8/layout/cycle5"/>
    <dgm:cxn modelId="{1EC39169-1954-1548-918C-761CAF43A2F7}" type="presOf" srcId="{064681D7-3B2B-1C46-AAE9-CEC1F176B63E}" destId="{F708DA12-5E32-464D-BC73-3FAC99ED241C}" srcOrd="0" destOrd="0" presId="urn:microsoft.com/office/officeart/2005/8/layout/cycle5"/>
    <dgm:cxn modelId="{F4CF3A4B-A996-814E-8C43-FE29858C36DD}" type="presOf" srcId="{51EA1741-9764-1447-AFDF-7C5B4D5D72F3}" destId="{A60948A7-0B46-4F40-A736-D8589189E660}" srcOrd="0" destOrd="0" presId="urn:microsoft.com/office/officeart/2005/8/layout/cycle5"/>
    <dgm:cxn modelId="{26249C81-68C6-B14B-A8A5-8FCFFD8A1DD1}" type="presOf" srcId="{72B8D7B5-2465-8047-965F-44AD3DB0F5EB}" destId="{E3E58A86-3095-CD41-83DB-CFD2EB4070AD}" srcOrd="0" destOrd="0" presId="urn:microsoft.com/office/officeart/2005/8/layout/cycle5"/>
    <dgm:cxn modelId="{249D5A9E-9973-454E-BE4B-8940CA1E5FC1}" type="presOf" srcId="{C2AB2DA1-19F6-BE4E-BC6A-34A83231A179}" destId="{AD52781F-0C80-6442-9C95-4AFCAA3167D7}" srcOrd="0" destOrd="0" presId="urn:microsoft.com/office/officeart/2005/8/layout/cycle5"/>
    <dgm:cxn modelId="{3F8D9E9F-7D8B-4C46-980C-B6ACEBE1DEA1}" srcId="{C2AB2DA1-19F6-BE4E-BC6A-34A83231A179}" destId="{39C7A417-ABC3-AE49-BF1A-D432A3C09DFE}" srcOrd="0" destOrd="0" parTransId="{E04F6C42-9CAB-5248-955E-4657324DF22D}" sibTransId="{995FE2EC-7789-D240-ACCE-CEA00E7F6AA9}"/>
    <dgm:cxn modelId="{7F4E40AF-0A87-E040-AD49-BA81278171CC}" type="presOf" srcId="{8A305AE1-C7DF-4441-876E-2463E75CF39C}" destId="{14C0B7DC-E9B9-7F47-B48C-3431F1D990F4}" srcOrd="0" destOrd="0" presId="urn:microsoft.com/office/officeart/2005/8/layout/cycle5"/>
    <dgm:cxn modelId="{24A8ACB3-9C27-8A4C-905C-19D58978FBCC}" srcId="{C2AB2DA1-19F6-BE4E-BC6A-34A83231A179}" destId="{51EA1741-9764-1447-AFDF-7C5B4D5D72F3}" srcOrd="2" destOrd="0" parTransId="{E4DC9439-D8B2-5543-A071-CFDEDEE395AB}" sibTransId="{72B8D7B5-2465-8047-965F-44AD3DB0F5EB}"/>
    <dgm:cxn modelId="{6CBF0EB6-30EA-F64B-B272-955874CB23CB}" srcId="{C2AB2DA1-19F6-BE4E-BC6A-34A83231A179}" destId="{5BA79846-693F-844F-B3BC-3DC48F7AF8F4}" srcOrd="3" destOrd="0" parTransId="{6AED6C3E-3C86-314E-8E47-C37E9F1F2940}" sibTransId="{8A305AE1-C7DF-4441-876E-2463E75CF39C}"/>
    <dgm:cxn modelId="{11AA50B7-8142-5041-849C-6DA21502DAD0}" type="presOf" srcId="{39C7A417-ABC3-AE49-BF1A-D432A3C09DFE}" destId="{CB425AAB-C72E-164A-B8B3-B49C6F184805}" srcOrd="0" destOrd="0" presId="urn:microsoft.com/office/officeart/2005/8/layout/cycle5"/>
    <dgm:cxn modelId="{D19A6FC9-7ED0-BC4E-840A-C516C1B3C20C}" type="presOf" srcId="{0EB5A9D5-4F67-FA4C-9AEB-1173E779D917}" destId="{488A66A8-9A27-5B4D-AE2E-B72B0882F936}" srcOrd="0" destOrd="0" presId="urn:microsoft.com/office/officeart/2005/8/layout/cycle5"/>
    <dgm:cxn modelId="{033695EE-0E3B-9042-B78C-507E00E68CC8}" type="presOf" srcId="{5BA79846-693F-844F-B3BC-3DC48F7AF8F4}" destId="{C68E7566-CE21-4345-9D70-2A143679F75E}" srcOrd="0" destOrd="0" presId="urn:microsoft.com/office/officeart/2005/8/layout/cycle5"/>
    <dgm:cxn modelId="{1FFE11EF-0CBA-964E-AF4D-FC1FE7E16303}" type="presParOf" srcId="{AD52781F-0C80-6442-9C95-4AFCAA3167D7}" destId="{CB425AAB-C72E-164A-B8B3-B49C6F184805}" srcOrd="0" destOrd="0" presId="urn:microsoft.com/office/officeart/2005/8/layout/cycle5"/>
    <dgm:cxn modelId="{85E8A27B-1517-194D-B2EF-790FA4A386EF}" type="presParOf" srcId="{AD52781F-0C80-6442-9C95-4AFCAA3167D7}" destId="{7AE64C6D-5237-F54C-B2F1-1D9A3CC49D89}" srcOrd="1" destOrd="0" presId="urn:microsoft.com/office/officeart/2005/8/layout/cycle5"/>
    <dgm:cxn modelId="{82C411E4-9FA6-F04F-BF72-AC0E34B4E06F}" type="presParOf" srcId="{AD52781F-0C80-6442-9C95-4AFCAA3167D7}" destId="{8DA46FFE-26E2-4344-9A64-2973BB7B7A92}" srcOrd="2" destOrd="0" presId="urn:microsoft.com/office/officeart/2005/8/layout/cycle5"/>
    <dgm:cxn modelId="{AE10E518-3C5B-5E40-B322-DDE09F3CD7DE}" type="presParOf" srcId="{AD52781F-0C80-6442-9C95-4AFCAA3167D7}" destId="{F708DA12-5E32-464D-BC73-3FAC99ED241C}" srcOrd="3" destOrd="0" presId="urn:microsoft.com/office/officeart/2005/8/layout/cycle5"/>
    <dgm:cxn modelId="{415697B3-7ACA-BA46-80E1-93DF7B12D35F}" type="presParOf" srcId="{AD52781F-0C80-6442-9C95-4AFCAA3167D7}" destId="{D6C7DCF3-0FF4-8B41-BB4D-67BD835CDA84}" srcOrd="4" destOrd="0" presId="urn:microsoft.com/office/officeart/2005/8/layout/cycle5"/>
    <dgm:cxn modelId="{E5AEB0DC-F7B5-F14B-81FC-9F72DA4ACD41}" type="presParOf" srcId="{AD52781F-0C80-6442-9C95-4AFCAA3167D7}" destId="{488A66A8-9A27-5B4D-AE2E-B72B0882F936}" srcOrd="5" destOrd="0" presId="urn:microsoft.com/office/officeart/2005/8/layout/cycle5"/>
    <dgm:cxn modelId="{D6BCC1C7-95EA-D04E-A67C-A994B7270F20}" type="presParOf" srcId="{AD52781F-0C80-6442-9C95-4AFCAA3167D7}" destId="{A60948A7-0B46-4F40-A736-D8589189E660}" srcOrd="6" destOrd="0" presId="urn:microsoft.com/office/officeart/2005/8/layout/cycle5"/>
    <dgm:cxn modelId="{65A0CEE3-0820-064B-95B7-67C9E70E1932}" type="presParOf" srcId="{AD52781F-0C80-6442-9C95-4AFCAA3167D7}" destId="{DE7EAA32-B8E9-4C47-9B5E-25884BF3D769}" srcOrd="7" destOrd="0" presId="urn:microsoft.com/office/officeart/2005/8/layout/cycle5"/>
    <dgm:cxn modelId="{00086AA8-843A-3E41-9610-C351A91F2EA7}" type="presParOf" srcId="{AD52781F-0C80-6442-9C95-4AFCAA3167D7}" destId="{E3E58A86-3095-CD41-83DB-CFD2EB4070AD}" srcOrd="8" destOrd="0" presId="urn:microsoft.com/office/officeart/2005/8/layout/cycle5"/>
    <dgm:cxn modelId="{78C05BD6-C369-5342-815E-5B783442A0E8}" type="presParOf" srcId="{AD52781F-0C80-6442-9C95-4AFCAA3167D7}" destId="{C68E7566-CE21-4345-9D70-2A143679F75E}" srcOrd="9" destOrd="0" presId="urn:microsoft.com/office/officeart/2005/8/layout/cycle5"/>
    <dgm:cxn modelId="{4F9CC05E-1714-5B41-8694-5D52A95EAA21}" type="presParOf" srcId="{AD52781F-0C80-6442-9C95-4AFCAA3167D7}" destId="{EA02DB6F-5E19-4643-840D-729B25DEE57A}" srcOrd="10" destOrd="0" presId="urn:microsoft.com/office/officeart/2005/8/layout/cycle5"/>
    <dgm:cxn modelId="{42F486D4-F0E8-A44B-BC4E-10A241CBB47B}" type="presParOf" srcId="{AD52781F-0C80-6442-9C95-4AFCAA3167D7}" destId="{14C0B7DC-E9B9-7F47-B48C-3431F1D990F4}"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25AAB-C72E-164A-B8B3-B49C6F184805}">
      <dsp:nvSpPr>
        <dsp:cNvPr id="0" name=""/>
        <dsp:cNvSpPr/>
      </dsp:nvSpPr>
      <dsp:spPr>
        <a:xfrm>
          <a:off x="2284461" y="553"/>
          <a:ext cx="1869977" cy="1095367"/>
        </a:xfrm>
        <a:prstGeom prst="roundRect">
          <a:avLst/>
        </a:prstGeom>
        <a:no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Gather </a:t>
          </a:r>
          <a:br>
            <a:rPr lang="en-US" sz="1400" kern="1200" dirty="0">
              <a:solidFill>
                <a:schemeClr val="tx1"/>
              </a:solidFill>
            </a:rPr>
          </a:br>
          <a:r>
            <a:rPr lang="en-US" sz="1400" kern="1200" dirty="0">
              <a:solidFill>
                <a:schemeClr val="tx1"/>
              </a:solidFill>
            </a:rPr>
            <a:t>Requirements</a:t>
          </a:r>
        </a:p>
      </dsp:txBody>
      <dsp:txXfrm>
        <a:off x="2337932" y="54024"/>
        <a:ext cx="1763035" cy="988425"/>
      </dsp:txXfrm>
    </dsp:sp>
    <dsp:sp modelId="{8DA46FFE-26E2-4344-9A64-2973BB7B7A92}">
      <dsp:nvSpPr>
        <dsp:cNvPr id="0" name=""/>
        <dsp:cNvSpPr/>
      </dsp:nvSpPr>
      <dsp:spPr>
        <a:xfrm>
          <a:off x="1407556" y="548237"/>
          <a:ext cx="3623787" cy="3623787"/>
        </a:xfrm>
        <a:custGeom>
          <a:avLst/>
          <a:gdLst/>
          <a:ahLst/>
          <a:cxnLst/>
          <a:rect l="0" t="0" r="0" b="0"/>
          <a:pathLst>
            <a:path>
              <a:moveTo>
                <a:pt x="2955985" y="406897"/>
              </a:moveTo>
              <a:arcTo wR="1811893" hR="1811893" stAng="18549359" swAng="1509610"/>
            </a:path>
          </a:pathLst>
        </a:custGeom>
        <a:noFill/>
        <a:ln w="28575" cap="rnd"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F708DA12-5E32-464D-BC73-3FAC99ED241C}">
      <dsp:nvSpPr>
        <dsp:cNvPr id="0" name=""/>
        <dsp:cNvSpPr/>
      </dsp:nvSpPr>
      <dsp:spPr>
        <a:xfrm>
          <a:off x="4096355" y="1812447"/>
          <a:ext cx="1869977" cy="1095367"/>
        </a:xfrm>
        <a:prstGeom prst="roundRect">
          <a:avLst/>
        </a:prstGeom>
        <a:no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Model </a:t>
          </a:r>
          <a:br>
            <a:rPr lang="en-US" sz="1400" kern="1200" dirty="0">
              <a:solidFill>
                <a:schemeClr val="tx1"/>
              </a:solidFill>
            </a:rPr>
          </a:br>
          <a:r>
            <a:rPr lang="en-US" sz="1400" kern="1200" dirty="0">
              <a:solidFill>
                <a:schemeClr val="tx1"/>
              </a:solidFill>
            </a:rPr>
            <a:t>Data</a:t>
          </a:r>
        </a:p>
      </dsp:txBody>
      <dsp:txXfrm>
        <a:off x="4149826" y="1865918"/>
        <a:ext cx="1763035" cy="988425"/>
      </dsp:txXfrm>
    </dsp:sp>
    <dsp:sp modelId="{488A66A8-9A27-5B4D-AE2E-B72B0882F936}">
      <dsp:nvSpPr>
        <dsp:cNvPr id="0" name=""/>
        <dsp:cNvSpPr/>
      </dsp:nvSpPr>
      <dsp:spPr>
        <a:xfrm>
          <a:off x="1407556" y="548237"/>
          <a:ext cx="3623787" cy="3623787"/>
        </a:xfrm>
        <a:custGeom>
          <a:avLst/>
          <a:gdLst/>
          <a:ahLst/>
          <a:cxnLst/>
          <a:rect l="0" t="0" r="0" b="0"/>
          <a:pathLst>
            <a:path>
              <a:moveTo>
                <a:pt x="3444771" y="2597177"/>
              </a:moveTo>
              <a:arcTo wR="1811893" hR="1811893" stAng="1541031" swAng="1509610"/>
            </a:path>
          </a:pathLst>
        </a:custGeom>
        <a:noFill/>
        <a:ln w="28575" cap="rnd"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A60948A7-0B46-4F40-A736-D8589189E660}">
      <dsp:nvSpPr>
        <dsp:cNvPr id="0" name=""/>
        <dsp:cNvSpPr/>
      </dsp:nvSpPr>
      <dsp:spPr>
        <a:xfrm>
          <a:off x="2284461" y="3624341"/>
          <a:ext cx="1869977" cy="1095367"/>
        </a:xfrm>
        <a:prstGeom prst="roundRect">
          <a:avLst/>
        </a:prstGeom>
        <a:no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Create </a:t>
          </a:r>
          <a:br>
            <a:rPr lang="en-US" sz="1400" kern="1200" dirty="0">
              <a:solidFill>
                <a:schemeClr val="tx1"/>
              </a:solidFill>
            </a:rPr>
          </a:br>
          <a:r>
            <a:rPr lang="en-US" sz="1400" kern="1200" dirty="0">
              <a:solidFill>
                <a:schemeClr val="tx1"/>
              </a:solidFill>
            </a:rPr>
            <a:t>Report</a:t>
          </a:r>
        </a:p>
      </dsp:txBody>
      <dsp:txXfrm>
        <a:off x="2337932" y="3677812"/>
        <a:ext cx="1763035" cy="988425"/>
      </dsp:txXfrm>
    </dsp:sp>
    <dsp:sp modelId="{E3E58A86-3095-CD41-83DB-CFD2EB4070AD}">
      <dsp:nvSpPr>
        <dsp:cNvPr id="0" name=""/>
        <dsp:cNvSpPr/>
      </dsp:nvSpPr>
      <dsp:spPr>
        <a:xfrm>
          <a:off x="1407556" y="548237"/>
          <a:ext cx="3623787" cy="3623787"/>
        </a:xfrm>
        <a:custGeom>
          <a:avLst/>
          <a:gdLst/>
          <a:ahLst/>
          <a:cxnLst/>
          <a:rect l="0" t="0" r="0" b="0"/>
          <a:pathLst>
            <a:path>
              <a:moveTo>
                <a:pt x="667802" y="3216890"/>
              </a:moveTo>
              <a:arcTo wR="1811893" hR="1811893" stAng="7749359" swAng="1509610"/>
            </a:path>
          </a:pathLst>
        </a:custGeom>
        <a:noFill/>
        <a:ln w="28575" cap="rnd"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C68E7566-CE21-4345-9D70-2A143679F75E}">
      <dsp:nvSpPr>
        <dsp:cNvPr id="0" name=""/>
        <dsp:cNvSpPr/>
      </dsp:nvSpPr>
      <dsp:spPr>
        <a:xfrm>
          <a:off x="472567" y="1812447"/>
          <a:ext cx="1869977" cy="1095367"/>
        </a:xfrm>
        <a:prstGeom prst="roundRect">
          <a:avLst/>
        </a:prstGeom>
        <a:no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Distribute </a:t>
          </a:r>
          <a:br>
            <a:rPr lang="en-US" sz="1400" kern="1200" dirty="0">
              <a:solidFill>
                <a:schemeClr val="tx1"/>
              </a:solidFill>
            </a:rPr>
          </a:br>
          <a:r>
            <a:rPr lang="en-US" sz="1400" kern="1200" dirty="0">
              <a:solidFill>
                <a:schemeClr val="tx1"/>
              </a:solidFill>
            </a:rPr>
            <a:t>to Users</a:t>
          </a:r>
        </a:p>
      </dsp:txBody>
      <dsp:txXfrm>
        <a:off x="526038" y="1865918"/>
        <a:ext cx="1763035" cy="988425"/>
      </dsp:txXfrm>
    </dsp:sp>
    <dsp:sp modelId="{14C0B7DC-E9B9-7F47-B48C-3431F1D990F4}">
      <dsp:nvSpPr>
        <dsp:cNvPr id="0" name=""/>
        <dsp:cNvSpPr/>
      </dsp:nvSpPr>
      <dsp:spPr>
        <a:xfrm>
          <a:off x="1407556" y="548237"/>
          <a:ext cx="3623787" cy="3623787"/>
        </a:xfrm>
        <a:custGeom>
          <a:avLst/>
          <a:gdLst/>
          <a:ahLst/>
          <a:cxnLst/>
          <a:rect l="0" t="0" r="0" b="0"/>
          <a:pathLst>
            <a:path>
              <a:moveTo>
                <a:pt x="179016" y="1026610"/>
              </a:moveTo>
              <a:arcTo wR="1811893" hR="1811893" stAng="12341031" swAng="1509610"/>
            </a:path>
          </a:pathLst>
        </a:custGeom>
        <a:noFill/>
        <a:ln w="28575" cap="rnd"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2D1DC8-167C-40CB-BF42-3EB1F4EFAC8A}"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A2941-5EF6-4385-997C-3B39817370C8}" type="slidenum">
              <a:rPr lang="en-US" smtClean="0"/>
              <a:t>‹#›</a:t>
            </a:fld>
            <a:endParaRPr lang="en-US"/>
          </a:p>
        </p:txBody>
      </p:sp>
    </p:spTree>
    <p:extLst>
      <p:ext uri="{BB962C8B-B14F-4D97-AF65-F5344CB8AC3E}">
        <p14:creationId xmlns:p14="http://schemas.microsoft.com/office/powerpoint/2010/main" val="3321185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lang="en-US" sz="800" dirty="0">
                <a:solidFill>
                  <a:srgbClr val="000000"/>
                </a:solidFill>
                <a:cs typeface="Segoe UI"/>
              </a:rPr>
              <a:t>talent density:  Reed Hastings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6509EAE-9EA6-4475-B322-05491F31DA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81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Japanese watermelon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9/4/2024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9052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the </a:t>
            </a:r>
            <a:r>
              <a:rPr lang="en-US" dirty="0" err="1"/>
              <a:t>pt</a:t>
            </a:r>
            <a:r>
              <a:rPr lang="en-US" dirty="0"/>
              <a:t> die or survive from pneumonia?</a:t>
            </a:r>
          </a:p>
          <a:p>
            <a:r>
              <a:rPr lang="en-US" dirty="0" err="1"/>
              <a:t>Pneum</a:t>
            </a:r>
            <a:r>
              <a:rPr lang="en-US" dirty="0"/>
              <a:t> risk:  positive = higher risk of death.  Negative = lower risk of death</a:t>
            </a:r>
          </a:p>
          <a:p>
            <a:r>
              <a:rPr lang="en-US" dirty="0"/>
              <a:t>Sudden increase between 60-70.  why?  What’s the hypothesis?  Retirement?</a:t>
            </a:r>
          </a:p>
          <a:p>
            <a:r>
              <a:rPr lang="en-US" dirty="0"/>
              <a:t>Again increase around 86.  Why?  Too conservative of a treatment?  </a:t>
            </a:r>
          </a:p>
          <a:p>
            <a:r>
              <a:rPr lang="en-US" dirty="0"/>
              <a:t>Why the drop at 100 </a:t>
            </a:r>
            <a:r>
              <a:rPr lang="en-US" dirty="0" err="1"/>
              <a:t>yo</a:t>
            </a:r>
            <a:r>
              <a:rPr lang="en-US" dirty="0"/>
              <a:t>?  </a:t>
            </a:r>
          </a:p>
          <a:p>
            <a:r>
              <a:rPr lang="en-US" dirty="0"/>
              <a:t>	basically at 101 </a:t>
            </a:r>
            <a:r>
              <a:rPr lang="en-US" dirty="0" err="1"/>
              <a:t>yo</a:t>
            </a:r>
            <a:r>
              <a:rPr lang="en-US" dirty="0"/>
              <a:t> they have the </a:t>
            </a:r>
            <a:r>
              <a:rPr lang="en-US" dirty="0" err="1"/>
              <a:t>sasme</a:t>
            </a:r>
            <a:r>
              <a:rPr lang="en-US" dirty="0"/>
              <a:t> risk as someone 71 </a:t>
            </a:r>
            <a:r>
              <a:rPr lang="en-US" dirty="0" err="1"/>
              <a:t>yo</a:t>
            </a:r>
            <a:endParaRPr lang="en-US" dirty="0"/>
          </a:p>
          <a:p>
            <a:r>
              <a:rPr lang="en-US" dirty="0"/>
              <a:t>	makes no sense</a:t>
            </a:r>
          </a:p>
          <a:p>
            <a:endParaRPr lang="en-US" dirty="0"/>
          </a:p>
          <a:p>
            <a:endParaRPr lang="en-US" dirty="0"/>
          </a:p>
          <a:p>
            <a:r>
              <a:rPr lang="en-US" dirty="0"/>
              <a:t>the algorithm had no data so it imputed the missing value to be the mean of the whole.  ouch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9/4/2024 8:20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926288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93939"/>
                </a:solidFill>
                <a:effectLst/>
                <a:latin typeface="arial" panose="020B0604020202020204" pitchFamily="34" charset="0"/>
              </a:rPr>
              <a:t>we should learn from Einstein, who when offered the presidency of Israel, wisely declined citing lack of experience and aptitude. </a:t>
            </a:r>
            <a:r>
              <a:rPr lang="en-US" b="0" i="0">
                <a:solidFill>
                  <a:srgbClr val="393939"/>
                </a:solidFill>
                <a:effectLst/>
                <a:latin typeface="arial" panose="020B0604020202020204" pitchFamily="34" charset="0"/>
              </a:rPr>
              <a:t>In other words, experience in deep learning does not give AI experts expertise over other professions.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9/4/2024 8:20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15234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9/4/2024 8:20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564885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analyst is taking this message to the CEO.  </a:t>
            </a:r>
          </a:p>
          <a:p>
            <a:r>
              <a:rPr lang="en-US" dirty="0"/>
              <a:t>is this really a problem?</a:t>
            </a:r>
          </a:p>
          <a:p>
            <a:r>
              <a:rPr lang="en-US" dirty="0"/>
              <a:t>The Top 10% is already an extreme so you would expect them to be closer to the average and further from the extreme the next year.  </a:t>
            </a:r>
          </a:p>
          <a:p>
            <a:r>
              <a:rPr lang="en-US" dirty="0"/>
              <a:t>Consider looking at the last few years instead to prove this.  </a:t>
            </a:r>
          </a:p>
          <a:p>
            <a:endParaRPr lang="en-US" dirty="0"/>
          </a:p>
          <a:p>
            <a:r>
              <a:rPr lang="en-US" dirty="0"/>
              <a:t>Regression to the Mean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1047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553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random sequence.  </a:t>
            </a:r>
          </a:p>
          <a:p>
            <a:r>
              <a:rPr lang="en-US" dirty="0"/>
              <a:t>Here we get 8 runs up or down of 4 or more.  </a:t>
            </a:r>
          </a:p>
          <a:p>
            <a:r>
              <a:rPr lang="en-US" dirty="0"/>
              <a:t>Probabilities state that with random numbers we can expect to get a run of 4 up or down 25% of the time.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553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Stephen hawking:  the greatest enemy of knowledge isn’t ignorance, it’s the illusion of knowledge.  </a:t>
            </a:r>
          </a:p>
          <a:p>
            <a:r>
              <a:rPr lang="en-US" dirty="0"/>
              <a:t>People use statistics like a drunk uses a lamppost...more for support than illumination.  </a:t>
            </a:r>
          </a:p>
          <a:p>
            <a:endParaRPr lang="en-US" dirty="0"/>
          </a:p>
          <a:p>
            <a:endParaRPr lang="en-US" dirty="0"/>
          </a:p>
          <a:p>
            <a:r>
              <a:rPr lang="en-US" dirty="0"/>
              <a:t>case studies:  be careful trying to learn from case studies or inferring trends or trying to generalize them</a:t>
            </a:r>
          </a:p>
          <a:p>
            <a:r>
              <a:rPr lang="en-US" dirty="0"/>
              <a:t>	why was _this_ salesperson so successful last quarter?</a:t>
            </a:r>
          </a:p>
          <a:p>
            <a:r>
              <a:rPr lang="en-US" dirty="0"/>
              <a:t>		it must have been her contact strategy, presentation style, </a:t>
            </a:r>
            <a:r>
              <a:rPr lang="en-US" dirty="0" err="1"/>
              <a:t>etc</a:t>
            </a:r>
            <a:endParaRPr lang="en-US" dirty="0"/>
          </a:p>
          <a:p>
            <a:r>
              <a:rPr lang="en-US" dirty="0"/>
              <a:t>	what made this project more successful than the previous projects?</a:t>
            </a:r>
          </a:p>
          <a:p>
            <a:r>
              <a:rPr lang="en-US" dirty="0"/>
              <a:t>		it was the right time</a:t>
            </a:r>
          </a:p>
          <a:p>
            <a:r>
              <a:rPr lang="en-US" dirty="0"/>
              <a:t>this is a common approach used by </a:t>
            </a:r>
          </a:p>
          <a:p>
            <a:r>
              <a:rPr lang="en-US" dirty="0"/>
              <a:t>	business schools</a:t>
            </a:r>
          </a:p>
          <a:p>
            <a:r>
              <a:rPr lang="en-US" dirty="0"/>
              <a:t>	best-selling authors</a:t>
            </a:r>
          </a:p>
          <a:p>
            <a:r>
              <a:rPr lang="en-US" dirty="0"/>
              <a:t>spurious correlations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470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hidden factor</a:t>
            </a:r>
          </a:p>
          <a:p>
            <a:r>
              <a:rPr lang="en-US" dirty="0"/>
              <a:t>	it could just be a trend over time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6951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ML algorithm?  A search for correlations and their weightings. </a:t>
            </a:r>
          </a:p>
          <a:p>
            <a:r>
              <a:rPr lang="en-US" dirty="0"/>
              <a:t>Most of what we do are observational studies.  We have some data, we look for the most highly correlated data, and we assume that is most predictive.  We need to be careful here. </a:t>
            </a:r>
          </a:p>
          <a:p>
            <a:endParaRPr lang="en-US" dirty="0"/>
          </a:p>
          <a:p>
            <a:r>
              <a:rPr lang="en-US" dirty="0"/>
              <a:t>Look at the research paper.  They found correlations.  Now mainstream media takes the headline and adjusts it to fit their narrative: “Want a bouncing baby boy?  Eat your cheerios.”</a:t>
            </a:r>
          </a:p>
          <a:p>
            <a:endParaRPr lang="en-US" dirty="0"/>
          </a:p>
          <a:p>
            <a:r>
              <a:rPr lang="en-US" dirty="0"/>
              <a:t>Observational medical studies are almost always wrong and tend to be the most touted in the media.  Example:  a medical journal claimed if a woman wants to have a male son, eat cereal for breakfast.  </a:t>
            </a:r>
          </a:p>
          <a:p>
            <a:r>
              <a:rPr lang="en-US" dirty="0"/>
              <a:t>	pregnant woman given a 300 question survey</a:t>
            </a:r>
          </a:p>
          <a:p>
            <a:r>
              <a:rPr lang="en-US" dirty="0"/>
              <a:t>	researchers looked for statistically significant correlations.  </a:t>
            </a:r>
          </a:p>
          <a:p>
            <a:r>
              <a:rPr lang="en-US" dirty="0"/>
              <a:t>	at 5% as the standard we expect they found about 15 statistically significant correlations.  </a:t>
            </a:r>
          </a:p>
          <a:p>
            <a:r>
              <a:rPr lang="en-US" dirty="0"/>
              <a:t>	now they look for the most stat sig and it was eating cereal for breakfast.  </a:t>
            </a:r>
          </a:p>
          <a:p>
            <a:r>
              <a:rPr lang="en-US" dirty="0"/>
              <a:t>	what they should’ve done is try to replicate the claim by doing a CLINICAL TRIAL</a:t>
            </a:r>
          </a:p>
          <a:p>
            <a:r>
              <a:rPr lang="en-US" dirty="0"/>
              <a:t>this is called data dredging</a:t>
            </a:r>
          </a:p>
          <a:p>
            <a:endParaRPr lang="en-US" dirty="0"/>
          </a:p>
          <a:p>
            <a:endParaRPr lang="en-US" dirty="0"/>
          </a:p>
          <a:p>
            <a:r>
              <a:rPr lang="en-US" dirty="0"/>
              <a:t>look at 20K features: which are most correlated?  did the customer change their address?</a:t>
            </a:r>
          </a:p>
          <a:p>
            <a:r>
              <a:rPr lang="en-US" dirty="0"/>
              <a:t>call center transcriptions:  using the word “God”</a:t>
            </a:r>
          </a:p>
          <a:p>
            <a:endParaRPr lang="en-US" dirty="0"/>
          </a:p>
          <a:p>
            <a:pPr marL="0" marR="0">
              <a:spcBef>
                <a:spcPts val="0"/>
              </a:spcBef>
              <a:spcAft>
                <a:spcPts val="0"/>
              </a:spcAft>
            </a:pPr>
            <a:r>
              <a:rPr lang="en-US" sz="1800" dirty="0">
                <a:effectLst/>
                <a:latin typeface="Calibri" panose="020F0502020204030204" pitchFamily="34" charset="0"/>
              </a:rPr>
              <a:t>Top Down (deductive)  :  theory, hypothesis, observation, confirmation</a:t>
            </a:r>
          </a:p>
          <a:p>
            <a:pPr marL="0" marR="0">
              <a:spcBef>
                <a:spcPts val="0"/>
              </a:spcBef>
              <a:spcAft>
                <a:spcPts val="0"/>
              </a:spcAft>
            </a:pPr>
            <a:r>
              <a:rPr lang="en-US" sz="1800" dirty="0">
                <a:effectLst/>
                <a:latin typeface="Calibri" panose="020F0502020204030204" pitchFamily="34" charset="0"/>
              </a:rPr>
              <a:t>Bottom up (inductive) :  observation up.  This is ADL</a:t>
            </a:r>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894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0566D-453C-4CF6-95B9-2AD42414A184}" type="slidenum">
              <a:rPr lang="en-US" smtClean="0"/>
              <a:t>5</a:t>
            </a:fld>
            <a:endParaRPr lang="en-US"/>
          </a:p>
        </p:txBody>
      </p:sp>
    </p:spTree>
    <p:extLst>
      <p:ext uri="{BB962C8B-B14F-4D97-AF65-F5344CB8AC3E}">
        <p14:creationId xmlns:p14="http://schemas.microsoft.com/office/powerpoint/2010/main" val="1291951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for me, standard deviation can be used to confirm intuition.  </a:t>
            </a:r>
          </a:p>
          <a:p>
            <a:endParaRPr lang="en-US" dirty="0"/>
          </a:p>
          <a:p>
            <a:r>
              <a:rPr lang="en-US" dirty="0"/>
              <a:t>Ask your CMO:  “How did you arrive at that number?”</a:t>
            </a:r>
          </a:p>
          <a:p>
            <a:r>
              <a:rPr lang="en-US" dirty="0"/>
              <a:t>you are given avg sales data for the previous few years</a:t>
            </a:r>
          </a:p>
          <a:p>
            <a:r>
              <a:rPr lang="en-US" dirty="0"/>
              <a:t>don’t get caught up in the formula for std dev.  A quick conservative estimate is (MAX-MIN)/4.  It works very well regardless of the distribution of the data.  </a:t>
            </a:r>
          </a:p>
          <a:p>
            <a:r>
              <a:rPr lang="en-US" dirty="0"/>
              <a:t>so std deviation = 10</a:t>
            </a:r>
          </a:p>
          <a:p>
            <a:r>
              <a:rPr lang="en-US" dirty="0"/>
              <a:t>z-score is how many standard deviations away a number is from the mean (500).</a:t>
            </a:r>
          </a:p>
          <a:p>
            <a:r>
              <a:rPr lang="en-US" dirty="0"/>
              <a:t>It is generally accepted that a </a:t>
            </a:r>
            <a:r>
              <a:rPr lang="en-US" dirty="0" err="1"/>
              <a:t>zscore</a:t>
            </a:r>
            <a:r>
              <a:rPr lang="en-US" dirty="0"/>
              <a:t> &gt;3 is considered an outlier and not very likely.  The CMO’s forecast is 7 </a:t>
            </a:r>
            <a:r>
              <a:rPr lang="en-US" dirty="0" err="1"/>
              <a:t>stddevs</a:t>
            </a:r>
            <a:r>
              <a:rPr lang="en-US" dirty="0"/>
              <a:t>.  This claim should definitely be challenged and doesn’t seem right intuitively.  </a:t>
            </a:r>
          </a:p>
          <a:p>
            <a:r>
              <a:rPr lang="en-US" dirty="0"/>
              <a:t>But you don’t even need </a:t>
            </a:r>
            <a:r>
              <a:rPr lang="en-US" dirty="0" err="1"/>
              <a:t>zscores</a:t>
            </a:r>
            <a:r>
              <a:rPr lang="en-US" dirty="0"/>
              <a:t> and std </a:t>
            </a:r>
            <a:r>
              <a:rPr lang="en-US" dirty="0" err="1"/>
              <a:t>devs</a:t>
            </a:r>
            <a:r>
              <a:rPr lang="en-US" dirty="0"/>
              <a:t> to see this.  If you bar chart the monthly average sales you will quickly see that sales are very stable and plotting the 570 would be a huge outlier.  This is far more intuitive.  </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5531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change is the historical sales numbers</a:t>
            </a:r>
          </a:p>
          <a:p>
            <a:r>
              <a:rPr lang="en-US" dirty="0"/>
              <a:t>let’s work the approximations</a:t>
            </a:r>
          </a:p>
          <a:p>
            <a:r>
              <a:rPr lang="en-US" dirty="0"/>
              <a:t>1.4 is definitely possible.  </a:t>
            </a:r>
          </a:p>
          <a:p>
            <a:r>
              <a:rPr lang="en-US" dirty="0"/>
              <a:t>Again, if you think about a bar chart of the avg monthly sales your mind’s eye can see a wider spread of data, and the 570 definitely would not be an outlier in this case.  </a:t>
            </a:r>
          </a:p>
          <a:p>
            <a:r>
              <a:rPr lang="en-US" dirty="0"/>
              <a:t>Use the </a:t>
            </a:r>
            <a:r>
              <a:rPr lang="en-US" dirty="0" err="1"/>
              <a:t>zscore</a:t>
            </a:r>
            <a:r>
              <a:rPr lang="en-US" dirty="0"/>
              <a:t> as a traffic light.  It’s just an approx. but works in most cases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8:20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5310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9/4/2024 8:20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276037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488F9-8845-EEB3-8460-89C2161D8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55F70-331F-88DD-80FD-653B0CAC6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C74E6-3B03-9A9E-85C1-5AA6ACF31083}"/>
              </a:ext>
            </a:extLst>
          </p:cNvPr>
          <p:cNvSpPr>
            <a:spLocks noGrp="1"/>
          </p:cNvSpPr>
          <p:nvPr>
            <p:ph type="body" idx="1"/>
          </p:nvPr>
        </p:nvSpPr>
        <p:spPr/>
        <p:txBody>
          <a:bodyPr/>
          <a:lstStyle/>
          <a:p>
            <a:endParaRPr lang="en-US" dirty="0"/>
          </a:p>
          <a:p>
            <a:endParaRPr lang="en-US" dirty="0"/>
          </a:p>
        </p:txBody>
      </p:sp>
      <p:sp>
        <p:nvSpPr>
          <p:cNvPr id="4" name="Header Placeholder 3">
            <a:extLst>
              <a:ext uri="{FF2B5EF4-FFF2-40B4-BE49-F238E27FC236}">
                <a16:creationId xmlns:a16="http://schemas.microsoft.com/office/drawing/2014/main" id="{73A4106E-D1FD-AF05-C6B1-1895BEAC8AF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E5A0FAD-F6F3-D858-5E18-14684C06349A}"/>
              </a:ext>
            </a:extLst>
          </p:cNvPr>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C7F704-10CF-61CC-1722-E29E919CAAF2}"/>
              </a:ext>
            </a:extLst>
          </p:cNvPr>
          <p:cNvSpPr>
            <a:spLocks noGrp="1"/>
          </p:cNvSpPr>
          <p:nvPr>
            <p:ph type="dt" idx="1"/>
          </p:nvPr>
        </p:nvSpPr>
        <p:spPr/>
        <p:txBody>
          <a:bodyPr/>
          <a:lstStyle/>
          <a:p>
            <a:fld id="{386CE63F-9E7F-4C04-9D0D-FCA25A8E9E86}" type="datetime8">
              <a:rPr lang="en-US" smtClean="0"/>
              <a:t>9/4/2024 9:15 AM</a:t>
            </a:fld>
            <a:endParaRPr lang="en-US"/>
          </a:p>
        </p:txBody>
      </p:sp>
      <p:sp>
        <p:nvSpPr>
          <p:cNvPr id="7" name="Slide Number Placeholder 6">
            <a:extLst>
              <a:ext uri="{FF2B5EF4-FFF2-40B4-BE49-F238E27FC236}">
                <a16:creationId xmlns:a16="http://schemas.microsoft.com/office/drawing/2014/main" id="{AAAF2A3D-D919-B9A4-7275-BDA7701EF7DE}"/>
              </a:ext>
            </a:extLst>
          </p:cNvPr>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418774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Science Loop of Sadness</a:t>
            </a:r>
          </a:p>
          <a:p>
            <a:r>
              <a:rPr lang="en-US" dirty="0"/>
              <a:t>Deductive Reasoning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9/4/2024 8:20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40444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9/4/2024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F59033E-0412-4A8E-A7B1-52B9FF8BC900}"/>
              </a:ext>
            </a:extLst>
          </p:cNvPr>
          <p:cNvSpPr>
            <a:spLocks noGrp="1"/>
          </p:cNvSpPr>
          <p:nvPr>
            <p:ph type="body" idx="1"/>
          </p:nvPr>
        </p:nvSpPr>
        <p:spPr/>
        <p:txBody>
          <a:bodyPr/>
          <a:lstStyle/>
          <a:p>
            <a:r>
              <a:rPr lang="en-US" dirty="0"/>
              <a:t>Any system that mimics human behavior</a:t>
            </a:r>
          </a:p>
          <a:p>
            <a:r>
              <a:rPr lang="en-US" dirty="0"/>
              <a:t>Decision trees</a:t>
            </a:r>
          </a:p>
          <a:p>
            <a:r>
              <a:rPr lang="en-US" dirty="0"/>
              <a:t>Expert systems</a:t>
            </a:r>
          </a:p>
          <a:p>
            <a:r>
              <a:rPr lang="en-US" dirty="0"/>
              <a:t>AI winter due to hype, lack of data and compute</a:t>
            </a:r>
          </a:p>
          <a:p>
            <a:r>
              <a:rPr lang="en-US" dirty="0"/>
              <a:t>---</a:t>
            </a:r>
          </a:p>
          <a:p>
            <a:r>
              <a:rPr lang="en-US" dirty="0"/>
              <a:t>Data mining</a:t>
            </a:r>
          </a:p>
          <a:p>
            <a:r>
              <a:rPr lang="en-US" dirty="0"/>
              <a:t>And lots of data </a:t>
            </a:r>
          </a:p>
          <a:p>
            <a:r>
              <a:rPr lang="en-US" dirty="0"/>
              <a:t>Math to improve the data</a:t>
            </a:r>
          </a:p>
          <a:p>
            <a:r>
              <a:rPr lang="en-US" dirty="0"/>
              <a:t>Features and labels </a:t>
            </a:r>
          </a:p>
          <a:p>
            <a:r>
              <a:rPr lang="en-US" dirty="0"/>
              <a:t>---</a:t>
            </a:r>
          </a:p>
          <a:p>
            <a:r>
              <a:rPr lang="en-US" dirty="0"/>
              <a:t>Take a stack of </a:t>
            </a:r>
            <a:r>
              <a:rPr lang="en-US" dirty="0" err="1"/>
              <a:t>algos</a:t>
            </a:r>
            <a:r>
              <a:rPr lang="en-US" dirty="0"/>
              <a:t> and apply math</a:t>
            </a:r>
          </a:p>
          <a:p>
            <a:r>
              <a:rPr lang="en-US" dirty="0"/>
              <a:t>NNs</a:t>
            </a:r>
          </a:p>
          <a:p>
            <a:r>
              <a:rPr lang="en-US" dirty="0"/>
              <a:t>“layers”</a:t>
            </a:r>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9/4/2024 8:20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278585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Spurious correlations</a:t>
            </a:r>
          </a:p>
          <a:p>
            <a:r>
              <a:rPr lang="en-US" dirty="0"/>
              <a:t>	annual income by education level (not understanding control variables)</a:t>
            </a:r>
          </a:p>
          <a:p>
            <a:r>
              <a:rPr lang="en-US" dirty="0"/>
              <a:t>	golf causes more health problems (again, not controlling for age).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9/4/2024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018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null hypothesis/counter factual</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notice there is a general theme here:  fail-fast, </a:t>
            </a:r>
            <a:r>
              <a:rPr lang="en-US" sz="882" kern="1200" dirty="0" err="1">
                <a:solidFill>
                  <a:schemeClr val="tx1"/>
                </a:solidFill>
                <a:effectLst/>
                <a:latin typeface="Segoe UI Light" pitchFamily="34" charset="0"/>
                <a:ea typeface="+mn-ea"/>
                <a:cs typeface="+mn-cs"/>
              </a:rPr>
              <a:t>rp</a:t>
            </a:r>
            <a:r>
              <a:rPr lang="en-US" sz="882" kern="1200" dirty="0">
                <a:solidFill>
                  <a:schemeClr val="tx1"/>
                </a:solidFill>
                <a:effectLst/>
                <a:latin typeface="Segoe UI Light" pitchFamily="34" charset="0"/>
                <a:ea typeface="+mn-ea"/>
                <a:cs typeface="+mn-cs"/>
              </a:rPr>
              <a:t>, design thinking</a:t>
            </a:r>
          </a:p>
          <a:p>
            <a:r>
              <a:rPr lang="en-US" sz="882" kern="1200" dirty="0">
                <a:solidFill>
                  <a:schemeClr val="tx1"/>
                </a:solidFill>
                <a:effectLst/>
                <a:latin typeface="Segoe UI Light" pitchFamily="34" charset="0"/>
                <a:ea typeface="+mn-ea"/>
                <a:cs typeface="+mn-cs"/>
              </a:rPr>
              <a:t>be curious</a:t>
            </a:r>
          </a:p>
          <a:p>
            <a:r>
              <a:rPr lang="en-US" sz="882" kern="1200" dirty="0">
                <a:solidFill>
                  <a:schemeClr val="tx1"/>
                </a:solidFill>
                <a:effectLst/>
                <a:latin typeface="Segoe UI Light" pitchFamily="34" charset="0"/>
                <a:ea typeface="+mn-ea"/>
                <a:cs typeface="+mn-cs"/>
              </a:rPr>
              <a:t>be innovative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examples of something a bit weird:</a:t>
            </a:r>
          </a:p>
          <a:p>
            <a:r>
              <a:rPr lang="en-US" sz="882" kern="1200" dirty="0">
                <a:solidFill>
                  <a:schemeClr val="tx1"/>
                </a:solidFill>
                <a:effectLst/>
                <a:latin typeface="Segoe UI Light" pitchFamily="34" charset="0"/>
                <a:ea typeface="+mn-ea"/>
                <a:cs typeface="+mn-cs"/>
              </a:rPr>
              <a:t>	Airbnb: you want to have strangers in your home?  </a:t>
            </a:r>
          </a:p>
          <a:p>
            <a:r>
              <a:rPr lang="en-US" sz="882" kern="1200" dirty="0">
                <a:solidFill>
                  <a:schemeClr val="tx1"/>
                </a:solidFill>
                <a:effectLst/>
                <a:latin typeface="Segoe UI Light" pitchFamily="34" charset="0"/>
                <a:ea typeface="+mn-ea"/>
                <a:cs typeface="+mn-cs"/>
              </a:rPr>
              <a:t>	maybe price optimization/demand pricing is WRONG</a:t>
            </a:r>
          </a:p>
          <a:p>
            <a:r>
              <a:rPr lang="en-US" sz="882" kern="1200" dirty="0">
                <a:solidFill>
                  <a:schemeClr val="tx1"/>
                </a:solidFill>
                <a:effectLst/>
                <a:latin typeface="Segoe UI Light" pitchFamily="34" charset="0"/>
                <a:ea typeface="+mn-ea"/>
                <a:cs typeface="+mn-cs"/>
              </a:rPr>
              <a:t>		supply chain with toilet paper</a:t>
            </a:r>
          </a:p>
          <a:p>
            <a:r>
              <a:rPr lang="en-US" sz="882" kern="1200" dirty="0">
                <a:solidFill>
                  <a:schemeClr val="tx1"/>
                </a:solidFill>
                <a:effectLst/>
                <a:latin typeface="Segoe UI Light" pitchFamily="34" charset="0"/>
                <a:ea typeface="+mn-ea"/>
                <a:cs typeface="+mn-cs"/>
              </a:rPr>
              <a:t>		uber during </a:t>
            </a:r>
            <a:r>
              <a:rPr lang="en-US" sz="882" kern="1200" dirty="0" err="1">
                <a:solidFill>
                  <a:schemeClr val="tx1"/>
                </a:solidFill>
                <a:effectLst/>
                <a:latin typeface="Segoe UI Light" pitchFamily="34" charset="0"/>
                <a:ea typeface="+mn-ea"/>
                <a:cs typeface="+mn-cs"/>
              </a:rPr>
              <a:t>dubai</a:t>
            </a:r>
            <a:r>
              <a:rPr lang="en-US" sz="882" kern="1200" dirty="0">
                <a:solidFill>
                  <a:schemeClr val="tx1"/>
                </a:solidFill>
                <a:effectLst/>
                <a:latin typeface="Segoe UI Light" pitchFamily="34" charset="0"/>
                <a:ea typeface="+mn-ea"/>
                <a:cs typeface="+mn-cs"/>
              </a:rPr>
              <a:t> terrorism attack</a:t>
            </a:r>
          </a:p>
          <a:p>
            <a:r>
              <a:rPr lang="en-US" sz="882" kern="1200" dirty="0">
                <a:solidFill>
                  <a:schemeClr val="tx1"/>
                </a:solidFill>
                <a:effectLst/>
                <a:latin typeface="Segoe UI Light" pitchFamily="34" charset="0"/>
                <a:ea typeface="+mn-ea"/>
                <a:cs typeface="+mn-cs"/>
              </a:rPr>
              <a:t>go to next slide...</a:t>
            </a:r>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9/4/2024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9500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use the word “put”</a:t>
            </a:r>
          </a:p>
          <a:p>
            <a:endParaRPr lang="en-US" dirty="0"/>
          </a:p>
          <a:p>
            <a:r>
              <a:rPr lang="en-US" dirty="0"/>
              <a:t>put the bottle onto the tree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9/4/2024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298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engineers will solve this in a somewhat ridiculous method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9/4/2024 8:20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9875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7.xml"/><Relationship Id="rId1" Type="http://schemas.openxmlformats.org/officeDocument/2006/relationships/tags" Target="../tags/tag3.xml"/><Relationship Id="rId5" Type="http://schemas.openxmlformats.org/officeDocument/2006/relationships/image" Target="../media/image18.jpeg"/><Relationship Id="rId4" Type="http://schemas.openxmlformats.org/officeDocument/2006/relationships/image" Target="../media/image20.emf"/></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emf"/><Relationship Id="rId2" Type="http://schemas.openxmlformats.org/officeDocument/2006/relationships/image" Target="../media/image8.png"/><Relationship Id="rId1" Type="http://schemas.openxmlformats.org/officeDocument/2006/relationships/slideMaster" Target="../slideMasters/slideMaster4.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1.emf"/></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12.jpg"/><Relationship Id="rId4" Type="http://schemas.openxmlformats.org/officeDocument/2006/relationships/image" Target="../media/image11.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1.xml"/><Relationship Id="rId5" Type="http://schemas.openxmlformats.org/officeDocument/2006/relationships/image" Target="../media/image18.jpeg"/><Relationship Id="rId4" Type="http://schemas.openxmlformats.org/officeDocument/2006/relationships/image" Target="../media/image20.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B0FFA-7ACE-89D0-10CE-E0DF1DA506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62000-20FD-7A2D-67C8-B828547DF6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E6DB95-8ADC-2F86-B95A-798FF1AF7496}"/>
              </a:ext>
            </a:extLst>
          </p:cNvPr>
          <p:cNvSpPr>
            <a:spLocks noGrp="1"/>
          </p:cNvSpPr>
          <p:nvPr>
            <p:ph type="dt" sz="half" idx="10"/>
          </p:nvPr>
        </p:nvSpPr>
        <p:spPr/>
        <p:txBody>
          <a:bodyPr/>
          <a:lstStyle/>
          <a:p>
            <a:fld id="{0FA9BA2D-6328-44A0-96F8-036BFE6D5A9B}" type="datetimeFigureOut">
              <a:rPr lang="en-US" smtClean="0"/>
              <a:t>9/4/2024</a:t>
            </a:fld>
            <a:endParaRPr lang="en-US"/>
          </a:p>
        </p:txBody>
      </p:sp>
      <p:sp>
        <p:nvSpPr>
          <p:cNvPr id="5" name="Footer Placeholder 4">
            <a:extLst>
              <a:ext uri="{FF2B5EF4-FFF2-40B4-BE49-F238E27FC236}">
                <a16:creationId xmlns:a16="http://schemas.microsoft.com/office/drawing/2014/main" id="{BA0B9EAC-7E18-AA01-6327-A13AEF39B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878EC-BF7D-E87A-6A53-C0E101B01C0D}"/>
              </a:ext>
            </a:extLst>
          </p:cNvPr>
          <p:cNvSpPr>
            <a:spLocks noGrp="1"/>
          </p:cNvSpPr>
          <p:nvPr>
            <p:ph type="sldNum" sz="quarter" idx="12"/>
          </p:nvPr>
        </p:nvSpPr>
        <p:spPr/>
        <p:txBody>
          <a:bodyPr/>
          <a:lstStyle/>
          <a:p>
            <a:fld id="{170B96EC-557C-4C9F-BE38-BF150949EAE6}" type="slidenum">
              <a:rPr lang="en-US" smtClean="0"/>
              <a:t>‹#›</a:t>
            </a:fld>
            <a:endParaRPr lang="en-US"/>
          </a:p>
        </p:txBody>
      </p:sp>
    </p:spTree>
    <p:extLst>
      <p:ext uri="{BB962C8B-B14F-4D97-AF65-F5344CB8AC3E}">
        <p14:creationId xmlns:p14="http://schemas.microsoft.com/office/powerpoint/2010/main" val="288619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EA22-E5DC-7747-6ADC-0BDCE556A7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C1D439-4A47-5F29-3827-CA6EDAFD2A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61307-9C35-0468-37F4-7D953DED8606}"/>
              </a:ext>
            </a:extLst>
          </p:cNvPr>
          <p:cNvSpPr>
            <a:spLocks noGrp="1"/>
          </p:cNvSpPr>
          <p:nvPr>
            <p:ph type="dt" sz="half" idx="10"/>
          </p:nvPr>
        </p:nvSpPr>
        <p:spPr/>
        <p:txBody>
          <a:bodyPr/>
          <a:lstStyle/>
          <a:p>
            <a:fld id="{0FA9BA2D-6328-44A0-96F8-036BFE6D5A9B}" type="datetimeFigureOut">
              <a:rPr lang="en-US" smtClean="0"/>
              <a:t>9/4/2024</a:t>
            </a:fld>
            <a:endParaRPr lang="en-US"/>
          </a:p>
        </p:txBody>
      </p:sp>
      <p:sp>
        <p:nvSpPr>
          <p:cNvPr id="5" name="Footer Placeholder 4">
            <a:extLst>
              <a:ext uri="{FF2B5EF4-FFF2-40B4-BE49-F238E27FC236}">
                <a16:creationId xmlns:a16="http://schemas.microsoft.com/office/drawing/2014/main" id="{87312390-5F86-394A-DE01-489B3B264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3B31C-F2E2-4C6F-4027-1E7428D5EC25}"/>
              </a:ext>
            </a:extLst>
          </p:cNvPr>
          <p:cNvSpPr>
            <a:spLocks noGrp="1"/>
          </p:cNvSpPr>
          <p:nvPr>
            <p:ph type="sldNum" sz="quarter" idx="12"/>
          </p:nvPr>
        </p:nvSpPr>
        <p:spPr/>
        <p:txBody>
          <a:bodyPr/>
          <a:lstStyle/>
          <a:p>
            <a:fld id="{170B96EC-557C-4C9F-BE38-BF150949EAE6}" type="slidenum">
              <a:rPr lang="en-US" smtClean="0"/>
              <a:t>‹#›</a:t>
            </a:fld>
            <a:endParaRPr lang="en-US"/>
          </a:p>
        </p:txBody>
      </p:sp>
    </p:spTree>
    <p:extLst>
      <p:ext uri="{BB962C8B-B14F-4D97-AF65-F5344CB8AC3E}">
        <p14:creationId xmlns:p14="http://schemas.microsoft.com/office/powerpoint/2010/main" val="415180154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8258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2125"/>
            <a:ext cx="6698086"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5714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3517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0326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660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1A10F71A-1F26-4C3C-97E3-66C2CE6A40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62205" y="2122022"/>
            <a:ext cx="5067591" cy="1997267"/>
          </a:xfrm>
          <a:prstGeom prst="rect">
            <a:avLst/>
          </a:prstGeom>
        </p:spPr>
      </p:pic>
    </p:spTree>
    <p:extLst>
      <p:ext uri="{BB962C8B-B14F-4D97-AF65-F5344CB8AC3E}">
        <p14:creationId xmlns:p14="http://schemas.microsoft.com/office/powerpoint/2010/main" val="3434142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95828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CF85C5CB-484A-4C03-9BE8-BB1C4AA6860A}"/>
              </a:ext>
            </a:extLst>
          </p:cNvPr>
          <p:cNvSpPr>
            <a:spLocks noGrp="1"/>
          </p:cNvSpPr>
          <p:nvPr>
            <p:ph type="body" sz="quarter" idx="12" hasCustomPrompt="1"/>
          </p:nvPr>
        </p:nvSpPr>
        <p:spPr>
          <a:xfrm>
            <a:off x="3241674" y="559594"/>
            <a:ext cx="6924676" cy="1121569"/>
          </a:xfrm>
        </p:spPr>
        <p:txBody>
          <a:bodyPr numCol="2" spcCol="155448">
            <a:noAutofit/>
          </a:bodyPr>
          <a:lstStyle>
            <a:lvl1pPr marL="0" indent="0">
              <a:spcBef>
                <a:spcPts val="400"/>
              </a:spcBef>
              <a:buFont typeface="+mj-lt"/>
              <a:buNone/>
              <a:tabLst>
                <a:tab pos="342900" algn="l"/>
              </a:tabLst>
              <a:defRPr lang="en-US" sz="800" b="0" kern="1200" spc="0" baseline="0" dirty="0" smtClean="0">
                <a:gradFill>
                  <a:gsLst>
                    <a:gs pos="87611">
                      <a:schemeClr val="tx1">
                        <a:lumMod val="75000"/>
                        <a:lumOff val="25000"/>
                      </a:schemeClr>
                    </a:gs>
                    <a:gs pos="23000">
                      <a:schemeClr val="tx1">
                        <a:lumMod val="75000"/>
                        <a:lumOff val="25000"/>
                      </a:schemeClr>
                    </a:gs>
                  </a:gsLst>
                  <a:path path="circle">
                    <a:fillToRect l="50000" t="50000" r="50000" b="50000"/>
                  </a:path>
                </a:gradFill>
                <a:latin typeface="Segoe UI"/>
                <a:ea typeface="+mn-ea"/>
                <a:cs typeface="Segoe UI"/>
              </a:defRPr>
            </a:lvl1pPr>
            <a:lvl2pPr marL="228600" indent="0">
              <a:buFont typeface="+mj-lt"/>
              <a:buNone/>
              <a:defRPr/>
            </a:lvl2pPr>
            <a:lvl3pPr marL="457200" indent="0">
              <a:buFont typeface="+mj-lt"/>
              <a:buNone/>
              <a:defRPr/>
            </a:lvl3pPr>
            <a:lvl4pPr marL="661988" indent="0">
              <a:buFont typeface="+mj-lt"/>
              <a:buNone/>
              <a:defRPr/>
            </a:lvl4pPr>
            <a:lvl5pPr marL="855663" indent="0">
              <a:buFont typeface="+mj-lt"/>
              <a:buNone/>
              <a:defRPr/>
            </a:lvl5pPr>
          </a:lstStyle>
          <a:p>
            <a:pPr lvl="0"/>
            <a:r>
              <a:rPr lang="en-US" b="0"/>
              <a:t>Enter overview</a:t>
            </a:r>
          </a:p>
        </p:txBody>
      </p:sp>
      <p:sp>
        <p:nvSpPr>
          <p:cNvPr id="16" name="Text Placeholder 15">
            <a:extLst>
              <a:ext uri="{FF2B5EF4-FFF2-40B4-BE49-F238E27FC236}">
                <a16:creationId xmlns:a16="http://schemas.microsoft.com/office/drawing/2014/main" id="{3DB9B32D-15B7-430B-8698-3FFC1A11728D}"/>
              </a:ext>
            </a:extLst>
          </p:cNvPr>
          <p:cNvSpPr>
            <a:spLocks noGrp="1"/>
          </p:cNvSpPr>
          <p:nvPr>
            <p:ph type="body" sz="quarter" idx="14" hasCustomPrompt="1"/>
          </p:nvPr>
        </p:nvSpPr>
        <p:spPr>
          <a:xfrm>
            <a:off x="584200" y="545308"/>
            <a:ext cx="2500313" cy="184666"/>
          </a:xfrm>
        </p:spPr>
        <p:txBody>
          <a:bodyPr/>
          <a:lstStyle>
            <a:lvl1pPr marL="0" indent="0">
              <a:spcBef>
                <a:spcPts val="600"/>
              </a:spcBef>
              <a:buNone/>
              <a:defRPr sz="1200">
                <a:gradFill>
                  <a:gsLst>
                    <a:gs pos="1250">
                      <a:schemeClr val="tx1">
                        <a:lumMod val="75000"/>
                        <a:lumOff val="25000"/>
                      </a:schemeClr>
                    </a:gs>
                    <a:gs pos="100000">
                      <a:schemeClr val="tx1">
                        <a:lumMod val="75000"/>
                        <a:lumOff val="25000"/>
                      </a:schemeClr>
                    </a:gs>
                  </a:gsLst>
                  <a:lin ang="5400000" scaled="0"/>
                </a:gradFill>
                <a:latin typeface="+mj-lt"/>
              </a:defRPr>
            </a:lvl1pPr>
          </a:lstStyle>
          <a:p>
            <a:pPr lvl="0"/>
            <a:r>
              <a:rPr lang="en-US"/>
              <a:t>Section title</a:t>
            </a:r>
          </a:p>
        </p:txBody>
      </p:sp>
      <p:sp>
        <p:nvSpPr>
          <p:cNvPr id="21" name="Slide Number Placeholder 58">
            <a:extLst>
              <a:ext uri="{FF2B5EF4-FFF2-40B4-BE49-F238E27FC236}">
                <a16:creationId xmlns:a16="http://schemas.microsoft.com/office/drawing/2014/main" id="{F12988D4-DDE5-479F-9582-1E898F0A1874}"/>
              </a:ext>
            </a:extLst>
          </p:cNvPr>
          <p:cNvSpPr>
            <a:spLocks noGrp="1"/>
          </p:cNvSpPr>
          <p:nvPr>
            <p:ph type="sldNum" sz="quarter" idx="4"/>
          </p:nvPr>
        </p:nvSpPr>
        <p:spPr>
          <a:xfrm>
            <a:off x="584200" y="6464782"/>
            <a:ext cx="310896" cy="123111"/>
          </a:xfrm>
          <a:prstGeom prst="rect">
            <a:avLst/>
          </a:prstGeom>
        </p:spPr>
        <p:txBody>
          <a:bodyPr vert="horz" wrap="square" lIns="0" tIns="0" rIns="0" bIns="0" rtlCol="0" anchor="ctr" anchorCtr="0">
            <a:spAutoFit/>
          </a:bodyPr>
          <a:lstStyle>
            <a:lvl1pPr algn="l">
              <a:defRPr sz="800">
                <a:gradFill>
                  <a:gsLst>
                    <a:gs pos="1250">
                      <a:schemeClr val="tx1">
                        <a:lumMod val="75000"/>
                        <a:lumOff val="25000"/>
                      </a:schemeClr>
                    </a:gs>
                    <a:gs pos="100000">
                      <a:schemeClr val="tx1">
                        <a:lumMod val="75000"/>
                        <a:lumOff val="25000"/>
                      </a:schemeClr>
                    </a:gs>
                  </a:gsLst>
                  <a:lin ang="5400000" scaled="0"/>
                </a:gradFill>
              </a:defRPr>
            </a:lvl1pPr>
          </a:lstStyle>
          <a:p>
            <a:fld id="{CF4E9EF3-7F31-4A95-9F64-6BC923BB8939}" type="slidenum">
              <a:rPr lang="en-US" smtClean="0"/>
              <a:pPr/>
              <a:t>‹#›</a:t>
            </a:fld>
            <a:endParaRPr lang="en-US"/>
          </a:p>
        </p:txBody>
      </p:sp>
      <p:sp>
        <p:nvSpPr>
          <p:cNvPr id="23" name="Text Placeholder 22">
            <a:extLst>
              <a:ext uri="{FF2B5EF4-FFF2-40B4-BE49-F238E27FC236}">
                <a16:creationId xmlns:a16="http://schemas.microsoft.com/office/drawing/2014/main" id="{AB5C06E8-50BC-463A-B701-3DBE276DE0D8}"/>
              </a:ext>
            </a:extLst>
          </p:cNvPr>
          <p:cNvSpPr>
            <a:spLocks noGrp="1"/>
          </p:cNvSpPr>
          <p:nvPr>
            <p:ph type="body" sz="quarter" idx="17" hasCustomPrompt="1"/>
          </p:nvPr>
        </p:nvSpPr>
        <p:spPr>
          <a:xfrm>
            <a:off x="895096" y="6465564"/>
            <a:ext cx="2189417" cy="123111"/>
          </a:xfrm>
        </p:spPr>
        <p:txBody>
          <a:bodyPr/>
          <a:lstStyle>
            <a:lvl1pPr marL="0" indent="0">
              <a:buNone/>
              <a:defRPr lang="en-US" sz="800" kern="1200" spc="0" baseline="0" dirty="0" smtClean="0">
                <a:gradFill>
                  <a:gsLst>
                    <a:gs pos="1250">
                      <a:schemeClr val="tx1">
                        <a:lumMod val="75000"/>
                        <a:lumOff val="25000"/>
                      </a:schemeClr>
                    </a:gs>
                    <a:gs pos="100000">
                      <a:schemeClr val="tx1">
                        <a:lumMod val="75000"/>
                        <a:lumOff val="25000"/>
                      </a:schemeClr>
                    </a:gs>
                  </a:gsLst>
                  <a:lin ang="5400000" scaled="0"/>
                </a:gradFill>
                <a:latin typeface="+mj-lt"/>
                <a:ea typeface="+mn-ea"/>
                <a:cs typeface="Segoe UI Semilight" panose="020B0402040204020203" pitchFamily="34" charset="0"/>
              </a:defRPr>
            </a:lvl1pPr>
          </a:lstStyle>
          <a:p>
            <a:pPr marL="228600" lvl="0" indent="-228600">
              <a:spcBef>
                <a:spcPts val="600"/>
              </a:spcBef>
            </a:pPr>
            <a:r>
              <a:rPr lang="en-US"/>
              <a:t>Document title / Section title / Section</a:t>
            </a:r>
          </a:p>
        </p:txBody>
      </p:sp>
      <p:sp>
        <p:nvSpPr>
          <p:cNvPr id="3" name="Text Placeholder 2">
            <a:extLst>
              <a:ext uri="{FF2B5EF4-FFF2-40B4-BE49-F238E27FC236}">
                <a16:creationId xmlns:a16="http://schemas.microsoft.com/office/drawing/2014/main" id="{3ECDFF9E-3FC9-4BEE-8BEC-0017A90165F8}"/>
              </a:ext>
            </a:extLst>
          </p:cNvPr>
          <p:cNvSpPr>
            <a:spLocks noGrp="1"/>
          </p:cNvSpPr>
          <p:nvPr>
            <p:ph type="body" sz="quarter" idx="18" hasCustomPrompt="1"/>
          </p:nvPr>
        </p:nvSpPr>
        <p:spPr>
          <a:xfrm>
            <a:off x="577057" y="1810546"/>
            <a:ext cx="2500313" cy="123111"/>
          </a:xfrm>
        </p:spPr>
        <p:txBody>
          <a:bodyPr/>
          <a:lstStyle>
            <a:lvl1pPr marL="0" indent="0">
              <a:spcBef>
                <a:spcPts val="400"/>
              </a:spcBef>
              <a:buFont typeface="Arial" panose="020B0604020202020204" pitchFamily="34" charset="0"/>
              <a:buNone/>
              <a:defRPr lang="en-US" sz="800" b="0" kern="1200" spc="0" baseline="0" dirty="0" smtClean="0">
                <a:gradFill>
                  <a:gsLst>
                    <a:gs pos="87611">
                      <a:schemeClr val="tx1">
                        <a:lumMod val="75000"/>
                        <a:lumOff val="25000"/>
                      </a:schemeClr>
                    </a:gs>
                    <a:gs pos="23000">
                      <a:schemeClr val="tx1">
                        <a:lumMod val="75000"/>
                        <a:lumOff val="25000"/>
                      </a:schemeClr>
                    </a:gs>
                  </a:gsLst>
                  <a:path path="circle">
                    <a:fillToRect l="50000" t="50000" r="50000" b="50000"/>
                  </a:path>
                </a:gradFill>
                <a:latin typeface="Segoe UI"/>
                <a:ea typeface="+mn-ea"/>
                <a:cs typeface="Segoe UI"/>
              </a:defRPr>
            </a:lvl1pPr>
          </a:lstStyle>
          <a:p>
            <a:pPr marL="0" marR="0" lvl="0" indent="0" algn="l" defTabSz="932742" rtl="0" eaLnBrk="1" fontAlgn="auto" latinLnBrk="0" hangingPunct="1">
              <a:lnSpc>
                <a:spcPct val="100000"/>
              </a:lnSpc>
              <a:spcBef>
                <a:spcPts val="600"/>
              </a:spcBef>
              <a:spcAft>
                <a:spcPts val="0"/>
              </a:spcAft>
              <a:buClrTx/>
              <a:buSzPct val="90000"/>
              <a:buFont typeface="+mj-lt"/>
              <a:buNone/>
              <a:tabLst>
                <a:tab pos="342900" algn="l"/>
              </a:tabLst>
            </a:pPr>
            <a:r>
              <a:rPr lang="en-US"/>
              <a:t>Enter body content details</a:t>
            </a:r>
          </a:p>
        </p:txBody>
      </p:sp>
      <p:sp>
        <p:nvSpPr>
          <p:cNvPr id="5" name="Text Placeholder 4">
            <a:extLst>
              <a:ext uri="{FF2B5EF4-FFF2-40B4-BE49-F238E27FC236}">
                <a16:creationId xmlns:a16="http://schemas.microsoft.com/office/drawing/2014/main" id="{9B0EEFBE-5547-4A8A-A59B-F1B040BA94E7}"/>
              </a:ext>
            </a:extLst>
          </p:cNvPr>
          <p:cNvSpPr>
            <a:spLocks noGrp="1"/>
          </p:cNvSpPr>
          <p:nvPr>
            <p:ph type="body" sz="quarter" idx="19" hasCustomPrompt="1"/>
          </p:nvPr>
        </p:nvSpPr>
        <p:spPr>
          <a:xfrm>
            <a:off x="10320337" y="559594"/>
            <a:ext cx="1577975" cy="123111"/>
          </a:xfrm>
        </p:spPr>
        <p:txBody>
          <a:bodyPr/>
          <a:lstStyle>
            <a:lvl1pPr marL="0" indent="0">
              <a:spcBef>
                <a:spcPts val="400"/>
              </a:spcBef>
              <a:buFont typeface="Arial" panose="020B0604020202020204" pitchFamily="34" charset="0"/>
              <a:buNone/>
              <a:defRPr lang="en-US" sz="800" b="0" u="none" kern="1200" spc="0" baseline="0" dirty="0" smtClean="0">
                <a:gradFill>
                  <a:gsLst>
                    <a:gs pos="87611">
                      <a:schemeClr val="accent1"/>
                    </a:gs>
                    <a:gs pos="23000">
                      <a:schemeClr val="accent1"/>
                    </a:gs>
                  </a:gsLst>
                  <a:path path="circle">
                    <a:fillToRect l="50000" t="50000" r="50000" b="50000"/>
                  </a:path>
                </a:gradFill>
                <a:latin typeface="Segoe UI"/>
                <a:ea typeface="+mn-ea"/>
                <a:cs typeface="Segoe UI"/>
              </a:defRPr>
            </a:lvl1pPr>
            <a:lvl2pPr marL="228600" indent="0">
              <a:buNone/>
              <a:defRPr/>
            </a:lvl2pPr>
          </a:lstStyle>
          <a:p>
            <a:pPr lvl="0"/>
            <a:r>
              <a:rPr lang="en-US"/>
              <a:t>ENTER HYPERLINKS HERE  &gt;</a:t>
            </a:r>
          </a:p>
        </p:txBody>
      </p:sp>
    </p:spTree>
    <p:extLst>
      <p:ext uri="{BB962C8B-B14F-4D97-AF65-F5344CB8AC3E}">
        <p14:creationId xmlns:p14="http://schemas.microsoft.com/office/powerpoint/2010/main" val="1609132616"/>
      </p:ext>
    </p:extLst>
  </p:cSld>
  <p:clrMapOvr>
    <a:masterClrMapping/>
  </p:clrMapOvr>
  <p:transition>
    <p:fade/>
  </p:transition>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464468878"/>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8161512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C2D9FE-8D6D-E13A-ABF9-80E6EA1C37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765A12-F089-1292-D87E-772608FC6A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766E1-98F5-7D30-1524-507FBDD31AA9}"/>
              </a:ext>
            </a:extLst>
          </p:cNvPr>
          <p:cNvSpPr>
            <a:spLocks noGrp="1"/>
          </p:cNvSpPr>
          <p:nvPr>
            <p:ph type="dt" sz="half" idx="10"/>
          </p:nvPr>
        </p:nvSpPr>
        <p:spPr/>
        <p:txBody>
          <a:bodyPr/>
          <a:lstStyle/>
          <a:p>
            <a:fld id="{0FA9BA2D-6328-44A0-96F8-036BFE6D5A9B}" type="datetimeFigureOut">
              <a:rPr lang="en-US" smtClean="0"/>
              <a:t>9/4/2024</a:t>
            </a:fld>
            <a:endParaRPr lang="en-US"/>
          </a:p>
        </p:txBody>
      </p:sp>
      <p:sp>
        <p:nvSpPr>
          <p:cNvPr id="5" name="Footer Placeholder 4">
            <a:extLst>
              <a:ext uri="{FF2B5EF4-FFF2-40B4-BE49-F238E27FC236}">
                <a16:creationId xmlns:a16="http://schemas.microsoft.com/office/drawing/2014/main" id="{1AF8D579-67DC-D240-7955-EA95A87208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2CCE8-2414-C4D8-8CE5-70D690AB0D78}"/>
              </a:ext>
            </a:extLst>
          </p:cNvPr>
          <p:cNvSpPr>
            <a:spLocks noGrp="1"/>
          </p:cNvSpPr>
          <p:nvPr>
            <p:ph type="sldNum" sz="quarter" idx="12"/>
          </p:nvPr>
        </p:nvSpPr>
        <p:spPr/>
        <p:txBody>
          <a:bodyPr/>
          <a:lstStyle/>
          <a:p>
            <a:fld id="{170B96EC-557C-4C9F-BE38-BF150949EAE6}" type="slidenum">
              <a:rPr lang="en-US" smtClean="0"/>
              <a:t>‹#›</a:t>
            </a:fld>
            <a:endParaRPr lang="en-US"/>
          </a:p>
        </p:txBody>
      </p:sp>
    </p:spTree>
    <p:extLst>
      <p:ext uri="{BB962C8B-B14F-4D97-AF65-F5344CB8AC3E}">
        <p14:creationId xmlns:p14="http://schemas.microsoft.com/office/powerpoint/2010/main" val="22063709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008114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82345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9919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12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529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4731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8864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91378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5841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1217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FC15-73C2-4D34-BC2D-07935182D4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30EDD2-40E7-4EB4-A3F3-F8EDB3D0C1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1B0D8C-DD4C-4954-A72B-8E7A824EF8F2}"/>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5" name="Footer Placeholder 4">
            <a:extLst>
              <a:ext uri="{FF2B5EF4-FFF2-40B4-BE49-F238E27FC236}">
                <a16:creationId xmlns:a16="http://schemas.microsoft.com/office/drawing/2014/main" id="{730FE95C-124E-4355-8840-52C4E3DFF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6DD70-FF2B-4F9F-A43B-D2D8CD07AF9F}"/>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11371251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8054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79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04749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68966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4922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02522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45468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445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05674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1583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49929-C289-47AC-A44A-18ED941D61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812EB8-AAFC-40DD-9A36-2CF3923C19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3CD033-CF41-4485-89F7-885F119E39A7}"/>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5" name="Footer Placeholder 4">
            <a:extLst>
              <a:ext uri="{FF2B5EF4-FFF2-40B4-BE49-F238E27FC236}">
                <a16:creationId xmlns:a16="http://schemas.microsoft.com/office/drawing/2014/main" id="{40D90D0F-4B7E-4CE5-B07E-7A94B28AF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2E4893-904D-4079-BB59-8DFD36A02850}"/>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29244325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3253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01475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64614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2231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0711B-6209-4A3B-A116-1D19AAB18F3D}"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65CB3-5D82-462B-B4E5-0E9422D80ECD}" type="slidenum">
              <a:rPr lang="en-US" smtClean="0"/>
              <a:t>‹#›</a:t>
            </a:fld>
            <a:endParaRPr lang="en-US"/>
          </a:p>
        </p:txBody>
      </p:sp>
    </p:spTree>
    <p:extLst>
      <p:ext uri="{BB962C8B-B14F-4D97-AF65-F5344CB8AC3E}">
        <p14:creationId xmlns:p14="http://schemas.microsoft.com/office/powerpoint/2010/main" val="13939406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logo-05.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96034" y="2463066"/>
            <a:ext cx="1371600" cy="292557"/>
          </a:xfrm>
          <a:prstGeom prst="rect">
            <a:avLst/>
          </a:prstGeom>
        </p:spPr>
      </p:pic>
      <p:sp>
        <p:nvSpPr>
          <p:cNvPr id="2" name="Rectangle 1"/>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95610" y="5184654"/>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a:t>Digital Advisory Services</a:t>
            </a:r>
          </a:p>
        </p:txBody>
      </p:sp>
      <p:sp>
        <p:nvSpPr>
          <p:cNvPr id="5" name="Text Placeholder 4"/>
          <p:cNvSpPr>
            <a:spLocks noGrp="1"/>
          </p:cNvSpPr>
          <p:nvPr>
            <p:ph type="body" sz="quarter" idx="12" hasCustomPrompt="1"/>
          </p:nvPr>
        </p:nvSpPr>
        <p:spPr bwMode="white">
          <a:xfrm>
            <a:off x="446049" y="5957284"/>
            <a:ext cx="11299902" cy="338554"/>
          </a:xfrm>
          <a:noFill/>
        </p:spPr>
        <p:txBody>
          <a:bodyPr wrap="square" lIns="0" tIns="0" rIns="0" bIns="0">
            <a:spAutoFit/>
          </a:bodyPr>
          <a:lstStyle>
            <a:lvl1pPr marL="0" indent="0" algn="r">
              <a:spcBef>
                <a:spcPts val="0"/>
              </a:spcBef>
              <a:buNone/>
              <a:defRPr sz="2400" b="0" i="0" spc="0" baseline="0">
                <a:solidFill>
                  <a:schemeClr val="bg2">
                    <a:lumMod val="50000"/>
                  </a:schemeClr>
                </a:solidFill>
                <a:latin typeface="+mn-lt"/>
              </a:defRPr>
            </a:lvl1pPr>
          </a:lstStyle>
          <a:p>
            <a:pPr lvl="0"/>
            <a:r>
              <a:rPr lang="en-US"/>
              <a:t>Speaker Name | Date xx xx xx</a:t>
            </a:r>
          </a:p>
        </p:txBody>
      </p:sp>
      <p:sp>
        <p:nvSpPr>
          <p:cNvPr id="10" name="Rectangle 9"/>
          <p:cNvSpPr/>
          <p:nvPr userDrawn="1"/>
        </p:nvSpPr>
        <p:spPr bwMode="auto">
          <a:xfrm>
            <a:off x="11999951" y="5184654"/>
            <a:ext cx="192048" cy="1111183"/>
          </a:xfrm>
          <a:prstGeom prst="rect">
            <a:avLst/>
          </a:prstGeom>
          <a:solidFill>
            <a:schemeClr val="accent1">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058926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7675" y="469900"/>
            <a:ext cx="11296650" cy="609398"/>
          </a:xfrm>
        </p:spPr>
        <p:txBody>
          <a:bodyPr/>
          <a:lstStyle/>
          <a:p>
            <a:r>
              <a:rPr lang="en-US"/>
              <a:t>Click to edit Master title style</a:t>
            </a:r>
          </a:p>
        </p:txBody>
      </p:sp>
      <p:sp>
        <p:nvSpPr>
          <p:cNvPr id="4" name="Content Placeholder 3"/>
          <p:cNvSpPr>
            <a:spLocks noGrp="1"/>
          </p:cNvSpPr>
          <p:nvPr>
            <p:ph sz="quarter" idx="10"/>
          </p:nvPr>
        </p:nvSpPr>
        <p:spPr>
          <a:xfrm>
            <a:off x="447675" y="1485900"/>
            <a:ext cx="11296650" cy="1418593"/>
          </a:xfrm>
        </p:spPr>
        <p:txBody>
          <a:bodyPr wrap="square">
            <a:sp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a:off x="0" y="4526280"/>
            <a:ext cx="7536180" cy="2331720"/>
          </a:xfrm>
          <a:prstGeom prst="rect">
            <a:avLst/>
          </a:prstGeom>
        </p:spPr>
      </p:pic>
    </p:spTree>
    <p:extLst>
      <p:ext uri="{BB962C8B-B14F-4D97-AF65-F5344CB8AC3E}">
        <p14:creationId xmlns:p14="http://schemas.microsoft.com/office/powerpoint/2010/main" val="37028596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47675" y="469900"/>
            <a:ext cx="11296650" cy="609398"/>
          </a:xfrm>
        </p:spPr>
        <p:txBody>
          <a:body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0" y="4526280"/>
            <a:ext cx="7536180" cy="2331720"/>
          </a:xfrm>
          <a:prstGeom prst="rect">
            <a:avLst/>
          </a:prstGeom>
        </p:spPr>
      </p:pic>
    </p:spTree>
    <p:extLst>
      <p:ext uri="{BB962C8B-B14F-4D97-AF65-F5344CB8AC3E}">
        <p14:creationId xmlns:p14="http://schemas.microsoft.com/office/powerpoint/2010/main" val="28399897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6DD26D6-99F6-4086-952D-6A4A284F456F}"/>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6DD26D6-99F6-4086-952D-6A4A284F456F}"/>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a:blip r:embed="rId5"/>
          <a:stretch>
            <a:fillRect/>
          </a:stretch>
        </p:blipFill>
        <p:spPr>
          <a:xfrm>
            <a:off x="0" y="5899221"/>
            <a:ext cx="3098800" cy="958779"/>
          </a:xfrm>
          <a:prstGeom prst="rect">
            <a:avLst/>
          </a:prstGeom>
        </p:spPr>
      </p:pic>
    </p:spTree>
    <p:extLst>
      <p:ext uri="{BB962C8B-B14F-4D97-AF65-F5344CB8AC3E}">
        <p14:creationId xmlns:p14="http://schemas.microsoft.com/office/powerpoint/2010/main" val="26411039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0129838" y="5670550"/>
            <a:ext cx="1614487" cy="89693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E05168E2-231A-42E6-A421-1072571F07F1}"/>
              </a:ext>
            </a:extLst>
          </p:cNvPr>
          <p:cNvPicPr>
            <a:picLocks noChangeAspect="1"/>
          </p:cNvPicPr>
          <p:nvPr userDrawn="1"/>
        </p:nvPicPr>
        <p:blipFill>
          <a:blip r:embed="rId2"/>
          <a:stretch>
            <a:fillRect/>
          </a:stretch>
        </p:blipFill>
        <p:spPr>
          <a:xfrm>
            <a:off x="0" y="5899221"/>
            <a:ext cx="3098800" cy="958779"/>
          </a:xfrm>
          <a:prstGeom prst="rect">
            <a:avLst/>
          </a:prstGeom>
        </p:spPr>
      </p:pic>
      <p:pic>
        <p:nvPicPr>
          <p:cNvPr id="5" name="Picture 4" descr="logo-05.png">
            <a:extLst>
              <a:ext uri="{FF2B5EF4-FFF2-40B4-BE49-F238E27FC236}">
                <a16:creationId xmlns:a16="http://schemas.microsoft.com/office/drawing/2014/main" id="{DC9080D1-6F5B-4A8D-B9EC-7628C8B5186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3550" y="6329406"/>
            <a:ext cx="1116206" cy="238082"/>
          </a:xfrm>
          <a:prstGeom prst="rect">
            <a:avLst/>
          </a:prstGeom>
        </p:spPr>
      </p:pic>
    </p:spTree>
    <p:extLst>
      <p:ext uri="{BB962C8B-B14F-4D97-AF65-F5344CB8AC3E}">
        <p14:creationId xmlns:p14="http://schemas.microsoft.com/office/powerpoint/2010/main" val="3366800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19FC-0358-437C-A7EA-DB2997AD8E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B2353E-5CB3-444E-8C34-AFDE0C20E9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2B32F-3B4C-4454-B475-BE302B55A15B}"/>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5" name="Footer Placeholder 4">
            <a:extLst>
              <a:ext uri="{FF2B5EF4-FFF2-40B4-BE49-F238E27FC236}">
                <a16:creationId xmlns:a16="http://schemas.microsoft.com/office/drawing/2014/main" id="{37DF215A-4D8B-4735-B827-AFA72414BD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FD187-5688-4783-B16D-B2571D10A1F8}"/>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396053595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750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47675" y="1485900"/>
            <a:ext cx="4669883" cy="1418593"/>
          </a:xfrm>
        </p:spPr>
        <p:txBody>
          <a:bodyPr wrap="square">
            <a:sp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5325017" y="1485900"/>
            <a:ext cx="4669883" cy="1418593"/>
          </a:xfrm>
        </p:spPr>
        <p:txBody>
          <a:bodyPr wrap="square">
            <a:spAutoFit/>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stretch>
            <a:fillRect/>
          </a:stretch>
        </p:blipFill>
        <p:spPr>
          <a:xfrm>
            <a:off x="0" y="4526949"/>
            <a:ext cx="7536180" cy="2331720"/>
          </a:xfrm>
          <a:prstGeom prst="rect">
            <a:avLst/>
          </a:prstGeom>
        </p:spPr>
      </p:pic>
    </p:spTree>
    <p:extLst>
      <p:ext uri="{BB962C8B-B14F-4D97-AF65-F5344CB8AC3E}">
        <p14:creationId xmlns:p14="http://schemas.microsoft.com/office/powerpoint/2010/main" val="23133955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2399294" y="1585913"/>
            <a:ext cx="3660775" cy="3657600"/>
          </a:xfrm>
          <a:solidFill>
            <a:schemeClr val="tx2">
              <a:alpha val="91000"/>
            </a:schemeClr>
          </a:solidFill>
          <a:ln>
            <a:noFill/>
          </a:ln>
        </p:spPr>
        <p:txBody>
          <a:bodyPr lIns="91440" tIns="45720" rIns="91440" bIns="45720" anchor="ctr">
            <a:noAutofit/>
          </a:bodyPr>
          <a:lstStyle>
            <a:lvl1pPr marL="0" indent="0" algn="ctr">
              <a:buNone/>
              <a:defRPr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a:t>Click to edit</a:t>
            </a:r>
            <a:br>
              <a:rPr lang="en-US"/>
            </a:br>
            <a:r>
              <a:rPr lang="en-US"/>
              <a:t>Master text styles</a:t>
            </a:r>
          </a:p>
        </p:txBody>
      </p:sp>
      <p:sp>
        <p:nvSpPr>
          <p:cNvPr id="8" name="Content Placeholder 3"/>
          <p:cNvSpPr>
            <a:spLocks noGrp="1"/>
          </p:cNvSpPr>
          <p:nvPr>
            <p:ph sz="quarter" idx="11" hasCustomPrompt="1"/>
          </p:nvPr>
        </p:nvSpPr>
        <p:spPr>
          <a:xfrm>
            <a:off x="6140606" y="1585913"/>
            <a:ext cx="1785782" cy="1784233"/>
          </a:xfrm>
          <a:solidFill>
            <a:schemeClr val="accent1">
              <a:alpha val="91000"/>
            </a:scheme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a:t>Click to edit</a:t>
            </a:r>
            <a:br>
              <a:rPr lang="en-US"/>
            </a:br>
            <a:r>
              <a:rPr lang="en-US"/>
              <a:t>Master text styles</a:t>
            </a:r>
          </a:p>
        </p:txBody>
      </p:sp>
      <p:sp>
        <p:nvSpPr>
          <p:cNvPr id="10" name="Content Placeholder 3"/>
          <p:cNvSpPr>
            <a:spLocks noGrp="1"/>
          </p:cNvSpPr>
          <p:nvPr>
            <p:ph sz="quarter" idx="12" hasCustomPrompt="1"/>
          </p:nvPr>
        </p:nvSpPr>
        <p:spPr>
          <a:xfrm>
            <a:off x="8006924" y="1585913"/>
            <a:ext cx="1785782" cy="1784233"/>
          </a:xfrm>
          <a:solidFill>
            <a:srgbClr val="8DC63F">
              <a:alpha val="91000"/>
            </a:srgb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a:t>Click to edit</a:t>
            </a:r>
            <a:br>
              <a:rPr lang="en-US"/>
            </a:br>
            <a:r>
              <a:rPr lang="en-US"/>
              <a:t>Master text styles</a:t>
            </a:r>
          </a:p>
        </p:txBody>
      </p:sp>
      <p:sp>
        <p:nvSpPr>
          <p:cNvPr id="11" name="Content Placeholder 3"/>
          <p:cNvSpPr>
            <a:spLocks noGrp="1"/>
          </p:cNvSpPr>
          <p:nvPr>
            <p:ph sz="quarter" idx="13" hasCustomPrompt="1"/>
          </p:nvPr>
        </p:nvSpPr>
        <p:spPr>
          <a:xfrm>
            <a:off x="6140606" y="3459280"/>
            <a:ext cx="1785782" cy="1784233"/>
          </a:xfrm>
          <a:solidFill>
            <a:schemeClr val="bg2">
              <a:lumMod val="25000"/>
              <a:alpha val="91000"/>
            </a:scheme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a:t>Click to edit</a:t>
            </a:r>
            <a:br>
              <a:rPr lang="en-US"/>
            </a:br>
            <a:r>
              <a:rPr lang="en-US"/>
              <a:t>Master text styles</a:t>
            </a:r>
          </a:p>
        </p:txBody>
      </p:sp>
      <p:sp>
        <p:nvSpPr>
          <p:cNvPr id="12" name="Content Placeholder 3"/>
          <p:cNvSpPr>
            <a:spLocks noGrp="1"/>
          </p:cNvSpPr>
          <p:nvPr>
            <p:ph sz="quarter" idx="14" hasCustomPrompt="1"/>
          </p:nvPr>
        </p:nvSpPr>
        <p:spPr>
          <a:xfrm>
            <a:off x="8006924" y="3459280"/>
            <a:ext cx="1785782" cy="1784233"/>
          </a:xfrm>
          <a:solidFill>
            <a:schemeClr val="accent3">
              <a:alpha val="91000"/>
            </a:schemeClr>
          </a:solidFill>
          <a:ln>
            <a:noFill/>
          </a:ln>
        </p:spPr>
        <p:txBody>
          <a:bodyPr lIns="91440" tIns="45720" rIns="91440" bIns="45720" anchor="ctr">
            <a:noAutofit/>
          </a:bodyPr>
          <a:lstStyle>
            <a:lvl1pPr marL="0" indent="0" algn="ctr">
              <a:buNone/>
              <a:defRPr sz="1800" b="0" i="0">
                <a:solidFill>
                  <a:schemeClr val="bg1"/>
                </a:solidFill>
                <a:latin typeface="+mn-lt"/>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a:t>Click to edit</a:t>
            </a:r>
            <a:br>
              <a:rPr lang="en-US"/>
            </a:br>
            <a:r>
              <a:rPr lang="en-US"/>
              <a:t>Master text styles</a:t>
            </a:r>
          </a:p>
        </p:txBody>
      </p:sp>
    </p:spTree>
    <p:extLst>
      <p:ext uri="{BB962C8B-B14F-4D97-AF65-F5344CB8AC3E}">
        <p14:creationId xmlns:p14="http://schemas.microsoft.com/office/powerpoint/2010/main" val="24919770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3"/>
          <p:cNvSpPr>
            <a:spLocks noGrp="1"/>
          </p:cNvSpPr>
          <p:nvPr>
            <p:ph sz="quarter" idx="11" hasCustomPrompt="1"/>
          </p:nvPr>
        </p:nvSpPr>
        <p:spPr>
          <a:xfrm>
            <a:off x="3331079" y="2515181"/>
            <a:ext cx="1785782" cy="1784233"/>
          </a:xfrm>
          <a:solidFill>
            <a:schemeClr val="accent1">
              <a:alpha val="91000"/>
            </a:schemeClr>
          </a:solidFill>
          <a:ln w="76200" cmpd="sng">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a:t>Click to edit</a:t>
            </a:r>
            <a:br>
              <a:rPr lang="en-US"/>
            </a:br>
            <a:r>
              <a:rPr lang="en-US"/>
              <a:t>Master text styles</a:t>
            </a:r>
          </a:p>
        </p:txBody>
      </p:sp>
      <p:sp>
        <p:nvSpPr>
          <p:cNvPr id="10" name="Content Placeholder 3"/>
          <p:cNvSpPr>
            <a:spLocks noGrp="1"/>
          </p:cNvSpPr>
          <p:nvPr>
            <p:ph sz="quarter" idx="12" hasCustomPrompt="1"/>
          </p:nvPr>
        </p:nvSpPr>
        <p:spPr>
          <a:xfrm>
            <a:off x="8947169" y="2515181"/>
            <a:ext cx="1785782" cy="1784233"/>
          </a:xfrm>
          <a:solidFill>
            <a:srgbClr val="8DC63F">
              <a:alpha val="91000"/>
            </a:srgbClr>
          </a:solidFill>
          <a:ln>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a:t>Click to edit</a:t>
            </a:r>
            <a:br>
              <a:rPr lang="en-US"/>
            </a:br>
            <a:r>
              <a:rPr lang="en-US"/>
              <a:t>Master text styles</a:t>
            </a:r>
          </a:p>
        </p:txBody>
      </p:sp>
      <p:sp>
        <p:nvSpPr>
          <p:cNvPr id="11" name="Content Placeholder 3"/>
          <p:cNvSpPr>
            <a:spLocks noGrp="1"/>
          </p:cNvSpPr>
          <p:nvPr>
            <p:ph sz="quarter" idx="13" hasCustomPrompt="1"/>
          </p:nvPr>
        </p:nvSpPr>
        <p:spPr>
          <a:xfrm>
            <a:off x="7075139" y="2515181"/>
            <a:ext cx="1785782" cy="1784233"/>
          </a:xfrm>
          <a:solidFill>
            <a:schemeClr val="bg2">
              <a:lumMod val="25000"/>
              <a:alpha val="91000"/>
            </a:schemeClr>
          </a:solidFill>
          <a:ln>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a:t>Click to edit</a:t>
            </a:r>
            <a:br>
              <a:rPr lang="en-US"/>
            </a:br>
            <a:r>
              <a:rPr lang="en-US"/>
              <a:t>Master text styles</a:t>
            </a:r>
          </a:p>
        </p:txBody>
      </p:sp>
      <p:sp>
        <p:nvSpPr>
          <p:cNvPr id="12" name="Content Placeholder 3"/>
          <p:cNvSpPr>
            <a:spLocks noGrp="1"/>
          </p:cNvSpPr>
          <p:nvPr>
            <p:ph sz="quarter" idx="14" hasCustomPrompt="1"/>
          </p:nvPr>
        </p:nvSpPr>
        <p:spPr>
          <a:xfrm>
            <a:off x="5203109" y="2515181"/>
            <a:ext cx="1785782" cy="1784233"/>
          </a:xfrm>
          <a:solidFill>
            <a:schemeClr val="accent3">
              <a:alpha val="91000"/>
            </a:schemeClr>
          </a:solidFill>
          <a:ln>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a:t>Click to edit</a:t>
            </a:r>
            <a:br>
              <a:rPr lang="en-US"/>
            </a:br>
            <a:r>
              <a:rPr lang="en-US"/>
              <a:t>Master text styles</a:t>
            </a:r>
          </a:p>
        </p:txBody>
      </p:sp>
      <p:sp>
        <p:nvSpPr>
          <p:cNvPr id="9" name="Content Placeholder 3"/>
          <p:cNvSpPr>
            <a:spLocks noGrp="1"/>
          </p:cNvSpPr>
          <p:nvPr>
            <p:ph sz="quarter" idx="15" hasCustomPrompt="1"/>
          </p:nvPr>
        </p:nvSpPr>
        <p:spPr>
          <a:xfrm>
            <a:off x="1459049" y="2515181"/>
            <a:ext cx="1785782" cy="1784233"/>
          </a:xfrm>
          <a:solidFill>
            <a:schemeClr val="tx2">
              <a:alpha val="91000"/>
            </a:schemeClr>
          </a:solidFill>
          <a:ln w="76200" cmpd="sng">
            <a:noFill/>
          </a:ln>
        </p:spPr>
        <p:txBody>
          <a:bodyPr lIns="91440" tIns="45720" rIns="91440" bIns="45720" anchor="ctr">
            <a:noAutofit/>
          </a:bodyPr>
          <a:lstStyle>
            <a:lvl1pPr marL="0" indent="0" algn="ctr">
              <a:buNone/>
              <a:defRPr sz="1800">
                <a:solidFill>
                  <a:schemeClr val="bg1"/>
                </a:solidFill>
              </a:defRPr>
            </a:lvl1pPr>
            <a:lvl2pPr marL="342259" indent="0" algn="ctr">
              <a:buNone/>
              <a:defRPr>
                <a:solidFill>
                  <a:schemeClr val="bg1"/>
                </a:solidFill>
              </a:defRPr>
            </a:lvl2pPr>
            <a:lvl3pPr marL="570425" indent="0" algn="ctr">
              <a:buNone/>
              <a:defRPr>
                <a:solidFill>
                  <a:schemeClr val="bg1"/>
                </a:solidFill>
              </a:defRPr>
            </a:lvl3pPr>
            <a:lvl4pPr marL="798597" indent="0" algn="ctr">
              <a:buNone/>
              <a:defRPr>
                <a:solidFill>
                  <a:schemeClr val="bg1"/>
                </a:solidFill>
              </a:defRPr>
            </a:lvl4pPr>
            <a:lvl5pPr marL="1026765" indent="0" algn="ctr">
              <a:buNone/>
              <a:defRPr>
                <a:solidFill>
                  <a:schemeClr val="bg1"/>
                </a:solidFill>
              </a:defRPr>
            </a:lvl5pPr>
          </a:lstStyle>
          <a:p>
            <a:pPr lvl="0"/>
            <a:r>
              <a:rPr lang="en-US"/>
              <a:t>Click to edit</a:t>
            </a:r>
            <a:br>
              <a:rPr lang="en-US"/>
            </a:br>
            <a:r>
              <a:rPr lang="en-US"/>
              <a:t>Master text styles</a:t>
            </a:r>
          </a:p>
        </p:txBody>
      </p:sp>
    </p:spTree>
    <p:extLst>
      <p:ext uri="{BB962C8B-B14F-4D97-AF65-F5344CB8AC3E}">
        <p14:creationId xmlns:p14="http://schemas.microsoft.com/office/powerpoint/2010/main" val="3305758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a:t>Section </a:t>
            </a:r>
            <a:r>
              <a:rPr lang="en-US" err="1"/>
              <a:t>subheader</a:t>
            </a:r>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21920082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a:t>Section </a:t>
            </a:r>
            <a:r>
              <a:rPr lang="en-US" err="1"/>
              <a:t>subheader</a:t>
            </a:r>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7536834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rgbClr val="F2652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a:t>Section </a:t>
            </a:r>
            <a:r>
              <a:rPr lang="en-US" err="1"/>
              <a:t>subheader</a:t>
            </a:r>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18244212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auto">
          <a:xfrm>
            <a:off x="10368156" y="6051176"/>
            <a:ext cx="1427356" cy="6290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2"/>
          <p:cNvSpPr/>
          <p:nvPr userDrawn="1"/>
        </p:nvSpPr>
        <p:spPr bwMode="auto">
          <a:xfrm>
            <a:off x="0" y="4572000"/>
            <a:ext cx="12192000" cy="2286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1" name="Rectangle 10"/>
          <p:cNvSpPr/>
          <p:nvPr userDrawn="1"/>
        </p:nvSpPr>
        <p:spPr bwMode="auto">
          <a:xfrm>
            <a:off x="5228682" y="4572000"/>
            <a:ext cx="6963317" cy="452244"/>
          </a:xfrm>
          <a:prstGeom prst="rect">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446049" y="3842569"/>
            <a:ext cx="11299902" cy="705321"/>
          </a:xfrm>
          <a:noFill/>
        </p:spPr>
        <p:txBody>
          <a:bodyPr lIns="0" tIns="0" rIns="0" bIns="0" anchor="t" anchorCtr="0"/>
          <a:lstStyle>
            <a:lvl1pPr marL="0" marR="0" indent="0" algn="r" defTabSz="930990" rtl="0" eaLnBrk="1" fontAlgn="auto" latinLnBrk="0" hangingPunct="1">
              <a:lnSpc>
                <a:spcPct val="90000"/>
              </a:lnSpc>
              <a:spcBef>
                <a:spcPct val="0"/>
              </a:spcBef>
              <a:spcAft>
                <a:spcPts val="0"/>
              </a:spcAft>
              <a:buClrTx/>
              <a:buSzTx/>
              <a:buFontTx/>
              <a:buNone/>
              <a:tabLst/>
              <a:defRPr sz="5000" spc="-100" baseline="0">
                <a:solidFill>
                  <a:schemeClr val="tx2"/>
                </a:solidFill>
              </a:defRPr>
            </a:lvl1pPr>
          </a:lstStyle>
          <a:p>
            <a:r>
              <a:rPr lang="en-US"/>
              <a:t>Section Name</a:t>
            </a:r>
          </a:p>
        </p:txBody>
      </p:sp>
      <p:sp>
        <p:nvSpPr>
          <p:cNvPr id="5" name="Text Placeholder 4"/>
          <p:cNvSpPr>
            <a:spLocks noGrp="1"/>
          </p:cNvSpPr>
          <p:nvPr>
            <p:ph type="body" sz="quarter" idx="12" hasCustomPrompt="1"/>
          </p:nvPr>
        </p:nvSpPr>
        <p:spPr bwMode="white">
          <a:xfrm>
            <a:off x="446049" y="4615198"/>
            <a:ext cx="11299902" cy="338554"/>
          </a:xfrm>
          <a:noFill/>
        </p:spPr>
        <p:txBody>
          <a:bodyPr wrap="square" lIns="0" tIns="0" rIns="0" bIns="0">
            <a:spAutoFit/>
          </a:bodyPr>
          <a:lstStyle>
            <a:lvl1pPr marL="0" indent="0" algn="r">
              <a:spcBef>
                <a:spcPts val="0"/>
              </a:spcBef>
              <a:buNone/>
              <a:defRPr sz="2400" spc="0" baseline="0">
                <a:solidFill>
                  <a:srgbClr val="FFFFFF"/>
                </a:solidFill>
                <a:latin typeface="+mj-lt"/>
              </a:defRPr>
            </a:lvl1pPr>
          </a:lstStyle>
          <a:p>
            <a:pPr lvl="0"/>
            <a:r>
              <a:rPr lang="en-US"/>
              <a:t>Section </a:t>
            </a:r>
            <a:r>
              <a:rPr lang="en-US" err="1"/>
              <a:t>subheader</a:t>
            </a:r>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5138" y="6329406"/>
            <a:ext cx="1114618" cy="237744"/>
          </a:xfrm>
          <a:prstGeom prst="rect">
            <a:avLst/>
          </a:prstGeom>
        </p:spPr>
      </p:pic>
    </p:spTree>
    <p:extLst>
      <p:ext uri="{BB962C8B-B14F-4D97-AF65-F5344CB8AC3E}">
        <p14:creationId xmlns:p14="http://schemas.microsoft.com/office/powerpoint/2010/main" val="87144180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bwMode="auto">
          <a:xfrm>
            <a:off x="10252928" y="5994577"/>
            <a:ext cx="1796584" cy="6025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2"/>
          <p:cNvSpPr/>
          <p:nvPr userDrawn="1"/>
        </p:nvSpPr>
        <p:spPr bwMode="auto">
          <a:xfrm>
            <a:off x="0" y="0"/>
            <a:ext cx="12192000" cy="6858000"/>
          </a:xfrm>
          <a:prstGeom prst="rect">
            <a:avLst/>
          </a:prstGeom>
          <a:solidFill>
            <a:schemeClr val="tx2">
              <a:alpha val="8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01" y="480060"/>
            <a:ext cx="1663057" cy="354724"/>
          </a:xfrm>
          <a:prstGeom prst="rect">
            <a:avLst/>
          </a:prstGeom>
        </p:spPr>
      </p:pic>
      <p:sp>
        <p:nvSpPr>
          <p:cNvPr id="8" name="Text Box 3"/>
          <p:cNvSpPr txBox="1">
            <a:spLocks noChangeArrowheads="1"/>
          </p:cNvSpPr>
          <p:nvPr userDrawn="1"/>
        </p:nvSpPr>
        <p:spPr bwMode="blackWhite">
          <a:xfrm>
            <a:off x="446049" y="6341401"/>
            <a:ext cx="11299902"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0539" eaLnBrk="0" hangingPunct="0"/>
            <a:r>
              <a:rPr lang="en-US" sz="700" dirty="0">
                <a:solidFill>
                  <a:schemeClr val="bg1"/>
                </a:solidFill>
                <a:cs typeface="Segoe UI" pitchFamily="34" charset="0"/>
              </a:rPr>
              <a:t>© 2018 Microsoft Corporation. All rights reserved. </a:t>
            </a:r>
          </a:p>
        </p:txBody>
      </p:sp>
      <p:sp>
        <p:nvSpPr>
          <p:cNvPr id="10" name="Title 1"/>
          <p:cNvSpPr>
            <a:spLocks noGrp="1"/>
          </p:cNvSpPr>
          <p:nvPr>
            <p:ph type="title" hasCustomPrompt="1"/>
          </p:nvPr>
        </p:nvSpPr>
        <p:spPr bwMode="white">
          <a:xfrm>
            <a:off x="446049" y="3076340"/>
            <a:ext cx="11299902" cy="705321"/>
          </a:xfrm>
          <a:noFill/>
        </p:spPr>
        <p:txBody>
          <a:bodyPr lIns="0" tIns="0" rIns="0" bIns="0" anchor="t" anchorCtr="0"/>
          <a:lstStyle>
            <a:lvl1pPr marL="0" marR="0" indent="0" algn="l" defTabSz="930990" rtl="0" eaLnBrk="1" fontAlgn="auto" latinLnBrk="0" hangingPunct="1">
              <a:lnSpc>
                <a:spcPct val="90000"/>
              </a:lnSpc>
              <a:spcBef>
                <a:spcPct val="0"/>
              </a:spcBef>
              <a:spcAft>
                <a:spcPts val="0"/>
              </a:spcAft>
              <a:buClrTx/>
              <a:buSzTx/>
              <a:buFontTx/>
              <a:buNone/>
              <a:tabLst/>
              <a:defRPr sz="5000" spc="-100" baseline="0">
                <a:solidFill>
                  <a:schemeClr val="bg1"/>
                </a:solidFill>
              </a:defRPr>
            </a:lvl1pPr>
          </a:lstStyle>
          <a:p>
            <a:r>
              <a:rPr lang="en-US"/>
              <a:t>Digital Advisory Services</a:t>
            </a:r>
          </a:p>
        </p:txBody>
      </p:sp>
    </p:spTree>
    <p:extLst>
      <p:ext uri="{BB962C8B-B14F-4D97-AF65-F5344CB8AC3E}">
        <p14:creationId xmlns:p14="http://schemas.microsoft.com/office/powerpoint/2010/main" val="16726799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196B9D-F9FE-7040-927A-6F71A6A13D06}"/>
              </a:ext>
            </a:extLst>
          </p:cNvPr>
          <p:cNvSpPr/>
          <p:nvPr userDrawn="1"/>
        </p:nvSpPr>
        <p:spPr bwMode="auto">
          <a:xfrm>
            <a:off x="-1" y="-5825"/>
            <a:ext cx="12192001" cy="119344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1"/>
            <a:ext cx="11655840" cy="1187621"/>
          </a:xfrm>
        </p:spPr>
        <p:txBody>
          <a:bodyPr anchor="ctr"/>
          <a:lstStyle>
            <a:lvl1pPr>
              <a:defRPr sz="3528">
                <a:solidFill>
                  <a:schemeClr val="bg1"/>
                </a:solidFill>
              </a:defRPr>
            </a:lvl1pPr>
          </a:lstStyle>
          <a:p>
            <a:r>
              <a:rPr lang="en-US"/>
              <a:t>Click to edit Master title style</a:t>
            </a:r>
          </a:p>
        </p:txBody>
      </p:sp>
    </p:spTree>
    <p:extLst>
      <p:ext uri="{BB962C8B-B14F-4D97-AF65-F5344CB8AC3E}">
        <p14:creationId xmlns:p14="http://schemas.microsoft.com/office/powerpoint/2010/main" val="31923394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FCF5-489F-4EA9-BFE3-AED842E460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2C41CE-F846-4413-8EF8-0D5A31C81B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C82B2A-D3BA-44EF-BCE0-3B40A869D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B29231-70C5-45A6-BBB7-7DF103CCA78D}"/>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6" name="Footer Placeholder 5">
            <a:extLst>
              <a:ext uri="{FF2B5EF4-FFF2-40B4-BE49-F238E27FC236}">
                <a16:creationId xmlns:a16="http://schemas.microsoft.com/office/drawing/2014/main" id="{83738148-CCBE-4265-8016-BDD02853C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CD8EE0-29B0-4199-8C4E-A8FE7C9BEE77}"/>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41280569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8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A259-B297-4039-B2C2-E9A63F2F2A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372A862-723A-4541-A3EB-F08B6D86A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E330B1A-07AB-48E5-AFFB-5F29ACF82865}"/>
              </a:ext>
            </a:extLst>
          </p:cNvPr>
          <p:cNvSpPr>
            <a:spLocks noGrp="1"/>
          </p:cNvSpPr>
          <p:nvPr>
            <p:ph type="dt" sz="half" idx="10"/>
          </p:nvPr>
        </p:nvSpPr>
        <p:spPr/>
        <p:txBody>
          <a:bodyPr/>
          <a:lstStyle/>
          <a:p>
            <a:fld id="{88BA75A8-38DE-43C9-BAC8-172302209F32}" type="datetimeFigureOut">
              <a:rPr lang="en-GB" smtClean="0"/>
              <a:t>04/09/2024</a:t>
            </a:fld>
            <a:endParaRPr lang="en-GB"/>
          </a:p>
        </p:txBody>
      </p:sp>
      <p:sp>
        <p:nvSpPr>
          <p:cNvPr id="5" name="Footer Placeholder 4">
            <a:extLst>
              <a:ext uri="{FF2B5EF4-FFF2-40B4-BE49-F238E27FC236}">
                <a16:creationId xmlns:a16="http://schemas.microsoft.com/office/drawing/2014/main" id="{670A70B5-AB60-4744-BA53-58B73D21DC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FBDA2B-C214-4B56-936E-D304DD0DD2D7}"/>
              </a:ext>
            </a:extLst>
          </p:cNvPr>
          <p:cNvSpPr>
            <a:spLocks noGrp="1"/>
          </p:cNvSpPr>
          <p:nvPr>
            <p:ph type="sldNum" sz="quarter" idx="12"/>
          </p:nvPr>
        </p:nvSpPr>
        <p:spPr/>
        <p:txBody>
          <a:bodyPr/>
          <a:lstStyle/>
          <a:p>
            <a:fld id="{252CC943-AA69-4D31-91EA-ADD270A75000}" type="slidenum">
              <a:rPr lang="en-GB" smtClean="0"/>
              <a:t>‹#›</a:t>
            </a:fld>
            <a:endParaRPr lang="en-GB"/>
          </a:p>
        </p:txBody>
      </p:sp>
    </p:spTree>
    <p:extLst>
      <p:ext uri="{BB962C8B-B14F-4D97-AF65-F5344CB8AC3E}">
        <p14:creationId xmlns:p14="http://schemas.microsoft.com/office/powerpoint/2010/main" val="2064857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0CD62-D695-4F70-AED3-208BA28922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289403-7332-41FF-9F71-B9DC48D97D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4D801-CDB1-427A-904D-CE10024857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B690DC-41DA-457F-9273-DDCC3BF2F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D2590B-2A98-4256-9BE0-FA4B2825CE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A8F6B3-894B-44D3-943C-16B78A354613}"/>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8" name="Footer Placeholder 7">
            <a:extLst>
              <a:ext uri="{FF2B5EF4-FFF2-40B4-BE49-F238E27FC236}">
                <a16:creationId xmlns:a16="http://schemas.microsoft.com/office/drawing/2014/main" id="{838A6EFC-65F1-4EFC-98A1-CDBFC4A05A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3173E-708C-430B-AB11-A83CCA8845A0}"/>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948674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F665-BAD3-414A-809A-071AB90E51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440E63-F474-4BD3-9C6A-6900C1AE6E8C}"/>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4" name="Footer Placeholder 3">
            <a:extLst>
              <a:ext uri="{FF2B5EF4-FFF2-40B4-BE49-F238E27FC236}">
                <a16:creationId xmlns:a16="http://schemas.microsoft.com/office/drawing/2014/main" id="{E450D1B7-C8C6-4CCC-B964-7A63F0DB64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6BDCCD-8DCF-4F70-87D9-2B67EA5F3F1A}"/>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2668433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F6EC37-2F4F-4A83-B860-49C06B5716E6}"/>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3" name="Footer Placeholder 2">
            <a:extLst>
              <a:ext uri="{FF2B5EF4-FFF2-40B4-BE49-F238E27FC236}">
                <a16:creationId xmlns:a16="http://schemas.microsoft.com/office/drawing/2014/main" id="{C8001D85-67DC-42F1-B332-05E031EBB4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DD9BE7-D29D-46B7-8283-06D46EDFFD15}"/>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3072103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3CEF-869F-4924-9B5B-09D1FF5321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0C87F5-B5F1-407C-B67E-2F3D86A91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5C3B46-5E1F-49F0-984C-5E358EEC4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1E0C9-CABB-4093-B3CA-9EF5B2ACAB38}"/>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6" name="Footer Placeholder 5">
            <a:extLst>
              <a:ext uri="{FF2B5EF4-FFF2-40B4-BE49-F238E27FC236}">
                <a16:creationId xmlns:a16="http://schemas.microsoft.com/office/drawing/2014/main" id="{25943672-2CEF-4A6F-947D-CF208F7F76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6CA2A3-918B-4732-B4B3-ABFFABF93717}"/>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269330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FFAB-91DF-708C-05C3-DE00A7DDE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71794A-0B51-9A13-ED1B-33F49958E0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9059F-6E43-60B4-D0FA-A4D5A2C9C3D0}"/>
              </a:ext>
            </a:extLst>
          </p:cNvPr>
          <p:cNvSpPr>
            <a:spLocks noGrp="1"/>
          </p:cNvSpPr>
          <p:nvPr>
            <p:ph type="dt" sz="half" idx="10"/>
          </p:nvPr>
        </p:nvSpPr>
        <p:spPr/>
        <p:txBody>
          <a:bodyPr/>
          <a:lstStyle/>
          <a:p>
            <a:fld id="{0FA9BA2D-6328-44A0-96F8-036BFE6D5A9B}" type="datetimeFigureOut">
              <a:rPr lang="en-US" smtClean="0"/>
              <a:t>9/4/2024</a:t>
            </a:fld>
            <a:endParaRPr lang="en-US"/>
          </a:p>
        </p:txBody>
      </p:sp>
      <p:sp>
        <p:nvSpPr>
          <p:cNvPr id="5" name="Footer Placeholder 4">
            <a:extLst>
              <a:ext uri="{FF2B5EF4-FFF2-40B4-BE49-F238E27FC236}">
                <a16:creationId xmlns:a16="http://schemas.microsoft.com/office/drawing/2014/main" id="{25442DE5-4148-E116-E386-AF86E642A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E963B-2BF0-BE23-BD07-BE8B92293F6E}"/>
              </a:ext>
            </a:extLst>
          </p:cNvPr>
          <p:cNvSpPr>
            <a:spLocks noGrp="1"/>
          </p:cNvSpPr>
          <p:nvPr>
            <p:ph type="sldNum" sz="quarter" idx="12"/>
          </p:nvPr>
        </p:nvSpPr>
        <p:spPr/>
        <p:txBody>
          <a:bodyPr/>
          <a:lstStyle/>
          <a:p>
            <a:fld id="{170B96EC-557C-4C9F-BE38-BF150949EAE6}" type="slidenum">
              <a:rPr lang="en-US" smtClean="0"/>
              <a:t>‹#›</a:t>
            </a:fld>
            <a:endParaRPr lang="en-US"/>
          </a:p>
        </p:txBody>
      </p:sp>
    </p:spTree>
    <p:extLst>
      <p:ext uri="{BB962C8B-B14F-4D97-AF65-F5344CB8AC3E}">
        <p14:creationId xmlns:p14="http://schemas.microsoft.com/office/powerpoint/2010/main" val="24473534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8279-ED13-46E3-870E-B13E737F95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88C2A7-A0AB-46BE-83E5-818E331E42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F7A2B6-83B8-4336-A2F0-3048512220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CBC91C-FEA3-4D86-9E8F-7D8B54BA54BC}"/>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6" name="Footer Placeholder 5">
            <a:extLst>
              <a:ext uri="{FF2B5EF4-FFF2-40B4-BE49-F238E27FC236}">
                <a16:creationId xmlns:a16="http://schemas.microsoft.com/office/drawing/2014/main" id="{F7DC460C-C60B-4C57-9DD5-E50AC55919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B99D35-64AD-46F2-BB5E-31EC223FF0AA}"/>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3598731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B60D-E310-44DF-BF1D-2F916E1E56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CE8C3A-486F-4361-A0B8-92CDC00BBA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FCFE8C-E93B-4FB8-94C8-2A805095053B}"/>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5" name="Footer Placeholder 4">
            <a:extLst>
              <a:ext uri="{FF2B5EF4-FFF2-40B4-BE49-F238E27FC236}">
                <a16:creationId xmlns:a16="http://schemas.microsoft.com/office/drawing/2014/main" id="{7FE329A4-93B5-44CC-B63A-9C26E1FE1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310C2-59FA-469A-BFE8-3E176E7513C8}"/>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22038723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2B1A6F-64A9-44A6-8AF5-33A47F2100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592034-9C78-44F8-B3DD-E66C830AFD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0677E3-92FD-449F-8F23-462F0C019429}"/>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5" name="Footer Placeholder 4">
            <a:extLst>
              <a:ext uri="{FF2B5EF4-FFF2-40B4-BE49-F238E27FC236}">
                <a16:creationId xmlns:a16="http://schemas.microsoft.com/office/drawing/2014/main" id="{4A348E44-67E3-4CAA-A225-B3A1CDFC1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7095B-F23F-459B-BCB7-E1914C69108E}"/>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36705407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1">
    <p:spTree>
      <p:nvGrpSpPr>
        <p:cNvPr id="1" name=""/>
        <p:cNvGrpSpPr/>
        <p:nvPr/>
      </p:nvGrpSpPr>
      <p:grpSpPr>
        <a:xfrm>
          <a:off x="0" y="0"/>
          <a:ext cx="0" cy="0"/>
          <a:chOff x="0" y="0"/>
          <a:chExt cx="0" cy="0"/>
        </a:xfrm>
      </p:grpSpPr>
      <p:pic>
        <p:nvPicPr>
          <p:cNvPr id="3" name="Picture 2" descr="A large room&#10;&#10;Description automatically generated">
            <a:extLst>
              <a:ext uri="{FF2B5EF4-FFF2-40B4-BE49-F238E27FC236}">
                <a16:creationId xmlns:a16="http://schemas.microsoft.com/office/drawing/2014/main" id="{574DDB10-59D5-4DB9-8B60-2DE72E51AF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90"/>
            <a:ext cx="12192000" cy="6853020"/>
          </a:xfrm>
          <a:prstGeom prst="rect">
            <a:avLst/>
          </a:prstGeom>
        </p:spPr>
      </p:pic>
      <p:sp>
        <p:nvSpPr>
          <p:cNvPr id="12" name="Rectangle 11"/>
          <p:cNvSpPr/>
          <p:nvPr/>
        </p:nvSpPr>
        <p:spPr bwMode="gray">
          <a:xfrm>
            <a:off x="465737"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465737" y="2057400"/>
            <a:ext cx="5487829" cy="2340864"/>
          </a:xfrm>
          <a:noFill/>
        </p:spPr>
        <p:txBody>
          <a:bodyPr vert="horz" lIns="137160" tIns="182880" rIns="146304" bIns="91440" rtlCol="0" anchor="b" anchorCtr="0">
            <a:normAutofit/>
          </a:bodyPr>
          <a:lstStyle>
            <a:lvl1pPr>
              <a:defRPr lang="en-US" sz="7200" spc="-92" dirty="0">
                <a:solidFill>
                  <a:schemeClr val="tx1">
                    <a:lumMod val="75000"/>
                    <a:lumOff val="25000"/>
                  </a:schemeClr>
                </a:solidFill>
              </a:defRPr>
            </a:lvl1pPr>
          </a:lstStyle>
          <a:p>
            <a:pPr lvl="0"/>
            <a:r>
              <a:rPr lang="en-US"/>
              <a:t>Stories from the MTC</a:t>
            </a:r>
          </a:p>
        </p:txBody>
      </p:sp>
      <p:sp>
        <p:nvSpPr>
          <p:cNvPr id="4" name="Text Placeholder 3"/>
          <p:cNvSpPr>
            <a:spLocks noGrp="1"/>
          </p:cNvSpPr>
          <p:nvPr>
            <p:ph type="body" sz="quarter" idx="10" hasCustomPrompt="1"/>
          </p:nvPr>
        </p:nvSpPr>
        <p:spPr>
          <a:xfrm>
            <a:off x="465737" y="4498848"/>
            <a:ext cx="5487829" cy="1216152"/>
          </a:xfrm>
        </p:spPr>
        <p:txBody>
          <a:bodyPr lIns="137160" tIns="91440">
            <a:noAutofit/>
          </a:bodyPr>
          <a:lstStyle>
            <a:lvl1pPr marL="0" indent="0">
              <a:spcBef>
                <a:spcPts val="0"/>
              </a:spcBef>
              <a:buNone/>
              <a:defRPr sz="1875">
                <a:solidFill>
                  <a:schemeClr val="tx1">
                    <a:lumMod val="75000"/>
                    <a:lumOff val="25000"/>
                  </a:schemeClr>
                </a:solidFill>
              </a:defRPr>
            </a:lvl1pPr>
            <a:lvl2pPr marL="264069" indent="0">
              <a:buNone/>
              <a:defRPr sz="1875">
                <a:solidFill>
                  <a:schemeClr val="bg1"/>
                </a:solidFill>
              </a:defRPr>
            </a:lvl2pPr>
            <a:lvl3pPr marL="551696" indent="0">
              <a:buNone/>
              <a:defRPr sz="1875">
                <a:solidFill>
                  <a:schemeClr val="bg1"/>
                </a:solidFill>
              </a:defRPr>
            </a:lvl3pPr>
            <a:lvl4pPr marL="815766" indent="0">
              <a:buNone/>
              <a:defRPr sz="1875">
                <a:solidFill>
                  <a:schemeClr val="bg1"/>
                </a:solidFill>
              </a:defRPr>
            </a:lvl4pPr>
            <a:lvl5pPr marL="1036444" indent="0">
              <a:buNone/>
              <a:defRPr sz="1875">
                <a:solidFill>
                  <a:schemeClr val="bg1"/>
                </a:solidFill>
              </a:defRPr>
            </a:lvl5pPr>
          </a:lstStyle>
          <a:p>
            <a:pPr lvl="0"/>
            <a:r>
              <a:rPr lang="en-US"/>
              <a:t>[EOU Name]</a:t>
            </a:r>
          </a:p>
          <a:p>
            <a:pPr lvl="0"/>
            <a:r>
              <a:rPr lang="en-US"/>
              <a:t>[MTC Location(s)]</a:t>
            </a:r>
          </a:p>
          <a:p>
            <a:pPr lvl="0"/>
            <a:r>
              <a:rPr lang="en-US"/>
              <a:t>[Date]</a:t>
            </a: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059433" y="6071803"/>
            <a:ext cx="1943877" cy="669820"/>
          </a:xfrm>
          <a:prstGeom prst="rect">
            <a:avLst/>
          </a:prstGeom>
          <a:noFill/>
          <a:ln>
            <a:noFill/>
          </a:ln>
        </p:spPr>
      </p:pic>
      <p:pic>
        <p:nvPicPr>
          <p:cNvPr id="8" name="Picture 7">
            <a:extLst>
              <a:ext uri="{FF2B5EF4-FFF2-40B4-BE49-F238E27FC236}">
                <a16:creationId xmlns:a16="http://schemas.microsoft.com/office/drawing/2014/main" id="{FA55862A-45F9-45C7-BDBD-3C6E330668A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5737" y="464258"/>
            <a:ext cx="1593557" cy="1593142"/>
          </a:xfrm>
          <a:prstGeom prst="rect">
            <a:avLst/>
          </a:prstGeom>
        </p:spPr>
      </p:pic>
    </p:spTree>
    <p:extLst>
      <p:ext uri="{BB962C8B-B14F-4D97-AF65-F5344CB8AC3E}">
        <p14:creationId xmlns:p14="http://schemas.microsoft.com/office/powerpoint/2010/main" val="3456537014"/>
      </p:ext>
    </p:extLst>
  </p:cSld>
  <p:clrMapOvr>
    <a:masterClrMapping/>
  </p:clrMapOvr>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1"/>
            <a:ext cx="11473969" cy="995838"/>
          </a:xfrm>
          <a:noFill/>
        </p:spPr>
        <p:txBody>
          <a:bodyPr wrap="square" tIns="91440" bIns="91440" anchor="t" anchorCtr="0">
            <a:spAutoFit/>
          </a:bodyPr>
          <a:lstStyle>
            <a:lvl1pPr>
              <a:defRPr sz="588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4517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reaker-Slide">
    <p:spTree>
      <p:nvGrpSpPr>
        <p:cNvPr id="1" name=""/>
        <p:cNvGrpSpPr/>
        <p:nvPr/>
      </p:nvGrpSpPr>
      <p:grpSpPr>
        <a:xfrm>
          <a:off x="0" y="0"/>
          <a:ext cx="0" cy="0"/>
          <a:chOff x="0" y="0"/>
          <a:chExt cx="0" cy="0"/>
        </a:xfrm>
      </p:grpSpPr>
      <p:sp>
        <p:nvSpPr>
          <p:cNvPr id="9" name="Rectangle 8"/>
          <p:cNvSpPr/>
          <p:nvPr userDrawn="1"/>
        </p:nvSpPr>
        <p:spPr>
          <a:xfrm>
            <a:off x="0" y="2219498"/>
            <a:ext cx="12192000" cy="46385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hasCustomPrompt="1"/>
          </p:nvPr>
        </p:nvSpPr>
        <p:spPr>
          <a:xfrm>
            <a:off x="523024" y="5313459"/>
            <a:ext cx="10993546" cy="590321"/>
          </a:xfrm>
          <a:prstGeom prst="rect">
            <a:avLst/>
          </a:prstGeom>
        </p:spPr>
        <p:txBody>
          <a:bodyPr anchor="t">
            <a:normAutofit/>
          </a:bodyPr>
          <a:lstStyle>
            <a:lvl1pPr marL="0" indent="0" algn="l">
              <a:buNone/>
              <a:defRPr sz="2400" b="1" cap="none">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Title 3"/>
          <p:cNvSpPr>
            <a:spLocks noGrp="1"/>
          </p:cNvSpPr>
          <p:nvPr>
            <p:ph type="title"/>
          </p:nvPr>
        </p:nvSpPr>
        <p:spPr>
          <a:xfrm>
            <a:off x="501532" y="3042459"/>
            <a:ext cx="11086409" cy="2169624"/>
          </a:xfrm>
        </p:spPr>
        <p:txBody>
          <a:bodyPr>
            <a:noAutofit/>
          </a:bodyPr>
          <a:lstStyle>
            <a:lvl1pPr>
              <a:lnSpc>
                <a:spcPts val="7000"/>
              </a:lnSpc>
              <a:defRPr sz="8000" b="0">
                <a:solidFill>
                  <a:schemeClr val="bg1"/>
                </a:solidFill>
              </a:defRPr>
            </a:lvl1pPr>
          </a:lstStyle>
          <a:p>
            <a:r>
              <a:rPr lang="en-US" dirty="0"/>
              <a:t>Click to edit Master title style</a:t>
            </a:r>
          </a:p>
        </p:txBody>
      </p:sp>
      <p:pic>
        <p:nvPicPr>
          <p:cNvPr id="6" name="Picture 5"/>
          <p:cNvPicPr>
            <a:picLocks noChangeAspect="1"/>
          </p:cNvPicPr>
          <p:nvPr userDrawn="1"/>
        </p:nvPicPr>
        <p:blipFill>
          <a:blip r:embed="rId2"/>
          <a:stretch>
            <a:fillRect/>
          </a:stretch>
        </p:blipFill>
        <p:spPr>
          <a:xfrm>
            <a:off x="609599" y="573581"/>
            <a:ext cx="6385069" cy="1026619"/>
          </a:xfrm>
          <a:prstGeom prst="rect">
            <a:avLst/>
          </a:prstGeom>
        </p:spPr>
      </p:pic>
    </p:spTree>
    <p:extLst>
      <p:ext uri="{BB962C8B-B14F-4D97-AF65-F5344CB8AC3E}">
        <p14:creationId xmlns:p14="http://schemas.microsoft.com/office/powerpoint/2010/main" val="909320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9" name="Rectangle 8"/>
          <p:cNvSpPr/>
          <p:nvPr userDrawn="1"/>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01533" y="1600200"/>
            <a:ext cx="8800410" cy="3595258"/>
          </a:xfrm>
        </p:spPr>
        <p:txBody>
          <a:bodyPr>
            <a:noAutofit/>
          </a:bodyPr>
          <a:lstStyle>
            <a:lvl1pPr>
              <a:lnSpc>
                <a:spcPts val="7000"/>
              </a:lnSpc>
              <a:defRPr sz="80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677359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Slide">
    <p:spTree>
      <p:nvGrpSpPr>
        <p:cNvPr id="1" name=""/>
        <p:cNvGrpSpPr/>
        <p:nvPr/>
      </p:nvGrpSpPr>
      <p:grpSpPr>
        <a:xfrm>
          <a:off x="0" y="0"/>
          <a:ext cx="0" cy="0"/>
          <a:chOff x="0" y="0"/>
          <a:chExt cx="0" cy="0"/>
        </a:xfrm>
      </p:grpSpPr>
      <p:sp>
        <p:nvSpPr>
          <p:cNvPr id="9" name="Rectangle 8"/>
          <p:cNvSpPr/>
          <p:nvPr userDrawn="1"/>
        </p:nvSpPr>
        <p:spPr>
          <a:xfrm>
            <a:off x="0" y="0"/>
            <a:ext cx="12192000" cy="685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01533" y="1600200"/>
            <a:ext cx="8800410" cy="3595258"/>
          </a:xfrm>
        </p:spPr>
        <p:txBody>
          <a:bodyPr>
            <a:noAutofit/>
          </a:bodyPr>
          <a:lstStyle>
            <a:lvl1pPr>
              <a:lnSpc>
                <a:spcPts val="7000"/>
              </a:lnSpc>
              <a:defRPr sz="8000" b="1">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601287" y="6270271"/>
            <a:ext cx="1901655" cy="302536"/>
          </a:xfrm>
          <a:prstGeom prst="rect">
            <a:avLst/>
          </a:prstGeom>
        </p:spPr>
      </p:pic>
      <p:sp>
        <p:nvSpPr>
          <p:cNvPr id="6" name="Subtitle 2"/>
          <p:cNvSpPr txBox="1">
            <a:spLocks/>
          </p:cNvSpPr>
          <p:nvPr userDrawn="1"/>
        </p:nvSpPr>
        <p:spPr>
          <a:xfrm>
            <a:off x="6666809" y="6251086"/>
            <a:ext cx="4753495" cy="407327"/>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rgbClr val="A69F8E"/>
              </a:buClr>
              <a:buSzPct val="92000"/>
              <a:buFont typeface="Wingdings 2" panose="05020102010507070707" pitchFamily="18" charset="2"/>
              <a:buNone/>
              <a:defRPr sz="1600" kern="1200" cap="all">
                <a:solidFill>
                  <a:srgbClr val="192049"/>
                </a:solidFill>
                <a:latin typeface="Segoe UI" panose="020B0502040204020203" pitchFamily="34" charset="0"/>
                <a:ea typeface="+mn-ea"/>
                <a:cs typeface="Segoe UI" panose="020B0502040204020203" pitchFamily="34" charset="0"/>
              </a:defRPr>
            </a:lvl1pPr>
            <a:lvl2pPr marL="4572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sz="800" b="0" i="0" kern="1200" cap="none" dirty="0">
                <a:solidFill>
                  <a:schemeClr val="bg1"/>
                </a:solidFill>
                <a:effectLst/>
                <a:latin typeface="+mn-lt"/>
                <a:ea typeface="+mn-ea"/>
                <a:cs typeface="Segoe UI" panose="020B0502040204020203" pitchFamily="34" charset="0"/>
              </a:rPr>
              <a:t>Copyright © 2017 </a:t>
            </a:r>
            <a:r>
              <a:rPr lang="en-US" sz="800" b="0" i="0" kern="1200" cap="none" dirty="0" err="1">
                <a:solidFill>
                  <a:schemeClr val="bg1"/>
                </a:solidFill>
                <a:effectLst/>
                <a:latin typeface="+mn-lt"/>
                <a:ea typeface="+mn-ea"/>
                <a:cs typeface="Segoe UI" panose="020B0502040204020203" pitchFamily="34" charset="0"/>
              </a:rPr>
              <a:t>Capax</a:t>
            </a:r>
            <a:r>
              <a:rPr lang="en-US" sz="800" b="0" i="0" kern="1200" cap="none" dirty="0">
                <a:solidFill>
                  <a:schemeClr val="bg1"/>
                </a:solidFill>
                <a:effectLst/>
                <a:latin typeface="+mn-lt"/>
                <a:ea typeface="+mn-ea"/>
                <a:cs typeface="Segoe UI" panose="020B0502040204020203" pitchFamily="34" charset="0"/>
              </a:rPr>
              <a:t> Global. All rights reserved.  </a:t>
            </a:r>
            <a:fld id="{8AD3C30E-33E4-413B-B5D0-A9CCBE01E909}" type="slidenum">
              <a:rPr lang="en-US" sz="800" cap="none" smtClean="0">
                <a:solidFill>
                  <a:schemeClr val="bg1"/>
                </a:solidFill>
                <a:latin typeface="+mn-lt"/>
              </a:rPr>
              <a:pPr algn="r"/>
              <a:t>‹#›</a:t>
            </a:fld>
            <a:endParaRPr lang="en-US" sz="800" cap="none" dirty="0">
              <a:solidFill>
                <a:schemeClr val="bg1"/>
              </a:solidFill>
              <a:latin typeface="+mn-lt"/>
            </a:endParaRPr>
          </a:p>
        </p:txBody>
      </p:sp>
    </p:spTree>
    <p:extLst>
      <p:ext uri="{BB962C8B-B14F-4D97-AF65-F5344CB8AC3E}">
        <p14:creationId xmlns:p14="http://schemas.microsoft.com/office/powerpoint/2010/main" val="29842452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Slide">
    <p:spTree>
      <p:nvGrpSpPr>
        <p:cNvPr id="1" name=""/>
        <p:cNvGrpSpPr/>
        <p:nvPr/>
      </p:nvGrpSpPr>
      <p:grpSpPr>
        <a:xfrm>
          <a:off x="0" y="0"/>
          <a:ext cx="0" cy="0"/>
          <a:chOff x="0" y="0"/>
          <a:chExt cx="0" cy="0"/>
        </a:xfrm>
      </p:grpSpPr>
      <p:sp>
        <p:nvSpPr>
          <p:cNvPr id="9" name="Rectangle 8"/>
          <p:cNvSpPr/>
          <p:nvPr userDrawn="1"/>
        </p:nvSpPr>
        <p:spPr>
          <a:xfrm>
            <a:off x="0" y="0"/>
            <a:ext cx="1219200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01533" y="1600200"/>
            <a:ext cx="8800410" cy="3595258"/>
          </a:xfrm>
        </p:spPr>
        <p:txBody>
          <a:bodyPr>
            <a:noAutofit/>
          </a:bodyPr>
          <a:lstStyle>
            <a:lvl1pPr>
              <a:lnSpc>
                <a:spcPts val="7000"/>
              </a:lnSpc>
              <a:defRPr sz="8000" b="1">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601287" y="6270271"/>
            <a:ext cx="1901655" cy="302536"/>
          </a:xfrm>
          <a:prstGeom prst="rect">
            <a:avLst/>
          </a:prstGeom>
        </p:spPr>
      </p:pic>
      <p:sp>
        <p:nvSpPr>
          <p:cNvPr id="6" name="Subtitle 2"/>
          <p:cNvSpPr txBox="1">
            <a:spLocks/>
          </p:cNvSpPr>
          <p:nvPr userDrawn="1"/>
        </p:nvSpPr>
        <p:spPr>
          <a:xfrm>
            <a:off x="6666809" y="6251086"/>
            <a:ext cx="4753495" cy="407327"/>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rgbClr val="A69F8E"/>
              </a:buClr>
              <a:buSzPct val="92000"/>
              <a:buFont typeface="Wingdings 2" panose="05020102010507070707" pitchFamily="18" charset="2"/>
              <a:buNone/>
              <a:defRPr sz="1600" kern="1200" cap="all">
                <a:solidFill>
                  <a:srgbClr val="192049"/>
                </a:solidFill>
                <a:latin typeface="Segoe UI" panose="020B0502040204020203" pitchFamily="34" charset="0"/>
                <a:ea typeface="+mn-ea"/>
                <a:cs typeface="Segoe UI" panose="020B0502040204020203" pitchFamily="34" charset="0"/>
              </a:defRPr>
            </a:lvl1pPr>
            <a:lvl2pPr marL="4572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sz="800" b="0" i="0" kern="1200" cap="none" dirty="0">
                <a:solidFill>
                  <a:schemeClr val="bg1"/>
                </a:solidFill>
                <a:effectLst/>
                <a:latin typeface="+mn-lt"/>
                <a:ea typeface="+mn-ea"/>
                <a:cs typeface="Segoe UI" panose="020B0502040204020203" pitchFamily="34" charset="0"/>
              </a:rPr>
              <a:t>Copyright © 2017 </a:t>
            </a:r>
            <a:r>
              <a:rPr lang="en-US" sz="800" b="0" i="0" kern="1200" cap="none" dirty="0" err="1">
                <a:solidFill>
                  <a:schemeClr val="bg1"/>
                </a:solidFill>
                <a:effectLst/>
                <a:latin typeface="+mn-lt"/>
                <a:ea typeface="+mn-ea"/>
                <a:cs typeface="Segoe UI" panose="020B0502040204020203" pitchFamily="34" charset="0"/>
              </a:rPr>
              <a:t>Capax</a:t>
            </a:r>
            <a:r>
              <a:rPr lang="en-US" sz="800" b="0" i="0" kern="1200" cap="none" dirty="0">
                <a:solidFill>
                  <a:schemeClr val="bg1"/>
                </a:solidFill>
                <a:effectLst/>
                <a:latin typeface="+mn-lt"/>
                <a:ea typeface="+mn-ea"/>
                <a:cs typeface="Segoe UI" panose="020B0502040204020203" pitchFamily="34" charset="0"/>
              </a:rPr>
              <a:t> Global. All rights reserved.  </a:t>
            </a:r>
            <a:fld id="{8AD3C30E-33E4-413B-B5D0-A9CCBE01E909}" type="slidenum">
              <a:rPr lang="en-US" sz="800" cap="none" smtClean="0">
                <a:solidFill>
                  <a:schemeClr val="bg1"/>
                </a:solidFill>
                <a:latin typeface="+mn-lt"/>
              </a:rPr>
              <a:pPr algn="r"/>
              <a:t>‹#›</a:t>
            </a:fld>
            <a:endParaRPr lang="en-US" sz="800" cap="none" dirty="0">
              <a:solidFill>
                <a:schemeClr val="bg1"/>
              </a:solidFill>
              <a:latin typeface="+mn-lt"/>
            </a:endParaRPr>
          </a:p>
        </p:txBody>
      </p:sp>
    </p:spTree>
    <p:extLst>
      <p:ext uri="{BB962C8B-B14F-4D97-AF65-F5344CB8AC3E}">
        <p14:creationId xmlns:p14="http://schemas.microsoft.com/office/powerpoint/2010/main" val="3187753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Slide">
    <p:spTree>
      <p:nvGrpSpPr>
        <p:cNvPr id="1" name=""/>
        <p:cNvGrpSpPr/>
        <p:nvPr/>
      </p:nvGrpSpPr>
      <p:grpSpPr>
        <a:xfrm>
          <a:off x="0" y="0"/>
          <a:ext cx="0" cy="0"/>
          <a:chOff x="0" y="0"/>
          <a:chExt cx="0" cy="0"/>
        </a:xfrm>
      </p:grpSpPr>
      <p:sp>
        <p:nvSpPr>
          <p:cNvPr id="9" name="Rectangle 8"/>
          <p:cNvSpPr/>
          <p:nvPr userDrawn="1"/>
        </p:nvSpPr>
        <p:spPr>
          <a:xfrm>
            <a:off x="0" y="0"/>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01533" y="1600200"/>
            <a:ext cx="8800410" cy="3595258"/>
          </a:xfrm>
        </p:spPr>
        <p:txBody>
          <a:bodyPr>
            <a:noAutofit/>
          </a:bodyPr>
          <a:lstStyle>
            <a:lvl1pPr>
              <a:lnSpc>
                <a:spcPts val="7000"/>
              </a:lnSpc>
              <a:defRPr sz="8000" b="1">
                <a:solidFill>
                  <a:schemeClr val="bg1"/>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601287" y="6270271"/>
            <a:ext cx="1901655" cy="302536"/>
          </a:xfrm>
          <a:prstGeom prst="rect">
            <a:avLst/>
          </a:prstGeom>
        </p:spPr>
      </p:pic>
      <p:sp>
        <p:nvSpPr>
          <p:cNvPr id="6" name="Subtitle 2"/>
          <p:cNvSpPr txBox="1">
            <a:spLocks/>
          </p:cNvSpPr>
          <p:nvPr userDrawn="1"/>
        </p:nvSpPr>
        <p:spPr>
          <a:xfrm>
            <a:off x="6666809" y="6251086"/>
            <a:ext cx="4753495" cy="407327"/>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rgbClr val="A69F8E"/>
              </a:buClr>
              <a:buSzPct val="92000"/>
              <a:buFont typeface="Wingdings 2" panose="05020102010507070707" pitchFamily="18" charset="2"/>
              <a:buNone/>
              <a:defRPr sz="1600" kern="1200" cap="all">
                <a:solidFill>
                  <a:srgbClr val="192049"/>
                </a:solidFill>
                <a:latin typeface="Segoe UI" panose="020B0502040204020203" pitchFamily="34" charset="0"/>
                <a:ea typeface="+mn-ea"/>
                <a:cs typeface="Segoe UI" panose="020B0502040204020203" pitchFamily="34" charset="0"/>
              </a:defRPr>
            </a:lvl1pPr>
            <a:lvl2pPr marL="4572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rgbClr val="A69F8E"/>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sz="800" b="0" i="0" kern="1200" cap="none" dirty="0">
                <a:solidFill>
                  <a:schemeClr val="bg1"/>
                </a:solidFill>
                <a:effectLst/>
                <a:latin typeface="+mn-lt"/>
                <a:ea typeface="+mn-ea"/>
                <a:cs typeface="Segoe UI" panose="020B0502040204020203" pitchFamily="34" charset="0"/>
              </a:rPr>
              <a:t>Copyright © 2017 </a:t>
            </a:r>
            <a:r>
              <a:rPr lang="en-US" sz="800" b="0" i="0" kern="1200" cap="none" dirty="0" err="1">
                <a:solidFill>
                  <a:schemeClr val="bg1"/>
                </a:solidFill>
                <a:effectLst/>
                <a:latin typeface="+mn-lt"/>
                <a:ea typeface="+mn-ea"/>
                <a:cs typeface="Segoe UI" panose="020B0502040204020203" pitchFamily="34" charset="0"/>
              </a:rPr>
              <a:t>Capax</a:t>
            </a:r>
            <a:r>
              <a:rPr lang="en-US" sz="800" b="0" i="0" kern="1200" cap="none" dirty="0">
                <a:solidFill>
                  <a:schemeClr val="bg1"/>
                </a:solidFill>
                <a:effectLst/>
                <a:latin typeface="+mn-lt"/>
                <a:ea typeface="+mn-ea"/>
                <a:cs typeface="Segoe UI" panose="020B0502040204020203" pitchFamily="34" charset="0"/>
              </a:rPr>
              <a:t> Global. All rights reserved.  </a:t>
            </a:r>
            <a:fld id="{8AD3C30E-33E4-413B-B5D0-A9CCBE01E909}" type="slidenum">
              <a:rPr lang="en-US" sz="800" cap="none" smtClean="0">
                <a:solidFill>
                  <a:schemeClr val="bg1"/>
                </a:solidFill>
                <a:latin typeface="+mn-lt"/>
              </a:rPr>
              <a:pPr algn="r"/>
              <a:t>‹#›</a:t>
            </a:fld>
            <a:endParaRPr lang="en-US" sz="800" cap="none" dirty="0">
              <a:solidFill>
                <a:schemeClr val="bg1"/>
              </a:solidFill>
              <a:latin typeface="+mn-lt"/>
            </a:endParaRPr>
          </a:p>
        </p:txBody>
      </p:sp>
    </p:spTree>
    <p:extLst>
      <p:ext uri="{BB962C8B-B14F-4D97-AF65-F5344CB8AC3E}">
        <p14:creationId xmlns:p14="http://schemas.microsoft.com/office/powerpoint/2010/main" val="4174797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7000-AAAB-03CC-EA25-3CCC0A86AF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057D1E-E627-F8B7-E3DF-5CC279129A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415FC-3473-4225-099E-C1045AE2300C}"/>
              </a:ext>
            </a:extLst>
          </p:cNvPr>
          <p:cNvSpPr>
            <a:spLocks noGrp="1"/>
          </p:cNvSpPr>
          <p:nvPr>
            <p:ph type="dt" sz="half" idx="10"/>
          </p:nvPr>
        </p:nvSpPr>
        <p:spPr/>
        <p:txBody>
          <a:bodyPr/>
          <a:lstStyle/>
          <a:p>
            <a:fld id="{0FA9BA2D-6328-44A0-96F8-036BFE6D5A9B}" type="datetimeFigureOut">
              <a:rPr lang="en-US" smtClean="0"/>
              <a:t>9/4/2024</a:t>
            </a:fld>
            <a:endParaRPr lang="en-US"/>
          </a:p>
        </p:txBody>
      </p:sp>
      <p:sp>
        <p:nvSpPr>
          <p:cNvPr id="5" name="Footer Placeholder 4">
            <a:extLst>
              <a:ext uri="{FF2B5EF4-FFF2-40B4-BE49-F238E27FC236}">
                <a16:creationId xmlns:a16="http://schemas.microsoft.com/office/drawing/2014/main" id="{3D5C32B3-31B5-4043-EF6D-667C4E057B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5184E-F08B-D803-DC66-E57B55BE35D6}"/>
              </a:ext>
            </a:extLst>
          </p:cNvPr>
          <p:cNvSpPr>
            <a:spLocks noGrp="1"/>
          </p:cNvSpPr>
          <p:nvPr>
            <p:ph type="sldNum" sz="quarter" idx="12"/>
          </p:nvPr>
        </p:nvSpPr>
        <p:spPr/>
        <p:txBody>
          <a:bodyPr/>
          <a:lstStyle/>
          <a:p>
            <a:fld id="{170B96EC-557C-4C9F-BE38-BF150949EAE6}" type="slidenum">
              <a:rPr lang="en-US" smtClean="0"/>
              <a:t>‹#›</a:t>
            </a:fld>
            <a:endParaRPr lang="en-US"/>
          </a:p>
        </p:txBody>
      </p:sp>
    </p:spTree>
    <p:extLst>
      <p:ext uri="{BB962C8B-B14F-4D97-AF65-F5344CB8AC3E}">
        <p14:creationId xmlns:p14="http://schemas.microsoft.com/office/powerpoint/2010/main" val="9300670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518276" y="1600200"/>
            <a:ext cx="11002963" cy="4492625"/>
          </a:xfrm>
        </p:spPr>
        <p:txBody>
          <a:bodyPr/>
          <a:lstStyle>
            <a:lvl1pPr>
              <a:spcAft>
                <a:spcPts val="600"/>
              </a:spcAft>
              <a:defRPr/>
            </a:lvl1pPr>
            <a:lvl2pPr>
              <a:spcAft>
                <a:spcPts val="600"/>
              </a:spcAft>
              <a:defRPr sz="2400"/>
            </a:lvl2pPr>
            <a:lvl3pPr>
              <a:spcAft>
                <a:spcPts val="600"/>
              </a:spcAft>
              <a:defRPr/>
            </a:lvl3pPr>
            <a:lvl4pPr>
              <a:spcAft>
                <a:spcPts val="600"/>
              </a:spcAft>
              <a:defRPr/>
            </a:lvl4pPr>
            <a:lvl5pPr>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609600" y="1429789"/>
            <a:ext cx="1892531"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9779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Main-Content">
    <p:spTree>
      <p:nvGrpSpPr>
        <p:cNvPr id="1" name=""/>
        <p:cNvGrpSpPr/>
        <p:nvPr/>
      </p:nvGrpSpPr>
      <p:grpSpPr>
        <a:xfrm>
          <a:off x="0" y="0"/>
          <a:ext cx="0" cy="0"/>
          <a:chOff x="0" y="0"/>
          <a:chExt cx="0" cy="0"/>
        </a:xfrm>
      </p:grpSpPr>
      <p:sp>
        <p:nvSpPr>
          <p:cNvPr id="7" name="Rectangle 6"/>
          <p:cNvSpPr/>
          <p:nvPr userDrawn="1"/>
        </p:nvSpPr>
        <p:spPr>
          <a:xfrm>
            <a:off x="-1" y="0"/>
            <a:ext cx="56526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01532" y="290945"/>
            <a:ext cx="5152502" cy="1018311"/>
          </a:xfrm>
        </p:spPr>
        <p:txBody>
          <a:bodyPr/>
          <a:lstStyle>
            <a:lvl1pPr>
              <a:defRPr>
                <a:solidFill>
                  <a:schemeClr val="bg1"/>
                </a:solidFill>
              </a:defRPr>
            </a:lvl1pPr>
          </a:lstStyle>
          <a:p>
            <a:r>
              <a:rPr lang="en-US" dirty="0"/>
              <a:t>Click to edit Master title style</a:t>
            </a:r>
          </a:p>
        </p:txBody>
      </p:sp>
      <p:sp>
        <p:nvSpPr>
          <p:cNvPr id="6" name="Content Placeholder 5"/>
          <p:cNvSpPr>
            <a:spLocks noGrp="1"/>
          </p:cNvSpPr>
          <p:nvPr>
            <p:ph sz="quarter" idx="10"/>
          </p:nvPr>
        </p:nvSpPr>
        <p:spPr>
          <a:xfrm>
            <a:off x="518277" y="1600200"/>
            <a:ext cx="5134378" cy="4492625"/>
          </a:xfrm>
        </p:spPr>
        <p:txBody>
          <a:bodyPr/>
          <a:lstStyle>
            <a:lvl1pPr>
              <a:spcAft>
                <a:spcPts val="600"/>
              </a:spcAft>
              <a:defRPr>
                <a:solidFill>
                  <a:schemeClr val="bg1"/>
                </a:solidFill>
              </a:defRPr>
            </a:lvl1pPr>
            <a:lvl2pPr>
              <a:spcAft>
                <a:spcPts val="600"/>
              </a:spcAft>
              <a:defRPr sz="2400">
                <a:solidFill>
                  <a:schemeClr val="bg1"/>
                </a:solidFill>
              </a:defRPr>
            </a:lvl2pPr>
            <a:lvl3pPr>
              <a:spcAft>
                <a:spcPts val="600"/>
              </a:spcAft>
              <a:defRPr>
                <a:solidFill>
                  <a:schemeClr val="bg1"/>
                </a:solidFill>
              </a:defRPr>
            </a:lvl3pPr>
            <a:lvl4pPr>
              <a:spcAft>
                <a:spcPts val="600"/>
              </a:spcAft>
              <a:defRPr>
                <a:solidFill>
                  <a:schemeClr val="bg1"/>
                </a:solidFill>
              </a:defRPr>
            </a:lvl4pPr>
            <a:lvl5pPr>
              <a:spcAft>
                <a:spcPts val="600"/>
              </a:spcAf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609600" y="1429789"/>
            <a:ext cx="18925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601287" y="6270271"/>
            <a:ext cx="1901655" cy="302536"/>
          </a:xfrm>
          <a:prstGeom prst="rect">
            <a:avLst/>
          </a:prstGeom>
        </p:spPr>
      </p:pic>
    </p:spTree>
    <p:extLst>
      <p:ext uri="{BB962C8B-B14F-4D97-AF65-F5344CB8AC3E}">
        <p14:creationId xmlns:p14="http://schemas.microsoft.com/office/powerpoint/2010/main" val="3376496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Main-Content">
    <p:spTree>
      <p:nvGrpSpPr>
        <p:cNvPr id="1" name=""/>
        <p:cNvGrpSpPr/>
        <p:nvPr/>
      </p:nvGrpSpPr>
      <p:grpSpPr>
        <a:xfrm>
          <a:off x="0" y="0"/>
          <a:ext cx="0" cy="0"/>
          <a:chOff x="0" y="0"/>
          <a:chExt cx="0" cy="0"/>
        </a:xfrm>
      </p:grpSpPr>
      <p:sp>
        <p:nvSpPr>
          <p:cNvPr id="7" name="Rectangle 6"/>
          <p:cNvSpPr/>
          <p:nvPr userDrawn="1"/>
        </p:nvSpPr>
        <p:spPr>
          <a:xfrm>
            <a:off x="-2" y="0"/>
            <a:ext cx="1219200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01531" y="290945"/>
            <a:ext cx="10958583" cy="1018311"/>
          </a:xfrm>
        </p:spPr>
        <p:txBody>
          <a:bodyPr/>
          <a:lstStyle>
            <a:lvl1pPr>
              <a:defRPr>
                <a:solidFill>
                  <a:schemeClr val="bg1"/>
                </a:solidFill>
              </a:defRPr>
            </a:lvl1pPr>
          </a:lstStyle>
          <a:p>
            <a:r>
              <a:rPr lang="en-US" dirty="0"/>
              <a:t>Click to edit Master title style</a:t>
            </a:r>
          </a:p>
        </p:txBody>
      </p:sp>
      <p:cxnSp>
        <p:nvCxnSpPr>
          <p:cNvPr id="9" name="Straight Connector 8"/>
          <p:cNvCxnSpPr/>
          <p:nvPr userDrawn="1"/>
        </p:nvCxnSpPr>
        <p:spPr>
          <a:xfrm>
            <a:off x="609600" y="1429789"/>
            <a:ext cx="189253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601287" y="6270271"/>
            <a:ext cx="1901655" cy="302536"/>
          </a:xfrm>
          <a:prstGeom prst="rect">
            <a:avLst/>
          </a:prstGeom>
        </p:spPr>
      </p:pic>
    </p:spTree>
    <p:extLst>
      <p:ext uri="{BB962C8B-B14F-4D97-AF65-F5344CB8AC3E}">
        <p14:creationId xmlns:p14="http://schemas.microsoft.com/office/powerpoint/2010/main" val="14933625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o-Slide">
    <p:spTree>
      <p:nvGrpSpPr>
        <p:cNvPr id="1" name=""/>
        <p:cNvGrpSpPr/>
        <p:nvPr/>
      </p:nvGrpSpPr>
      <p:grpSpPr>
        <a:xfrm>
          <a:off x="0" y="0"/>
          <a:ext cx="0" cy="0"/>
          <a:chOff x="0" y="0"/>
          <a:chExt cx="0" cy="0"/>
        </a:xfrm>
      </p:grpSpPr>
      <p:sp>
        <p:nvSpPr>
          <p:cNvPr id="4" name="Title 3"/>
          <p:cNvSpPr>
            <a:spLocks noGrp="1"/>
          </p:cNvSpPr>
          <p:nvPr>
            <p:ph type="title"/>
          </p:nvPr>
        </p:nvSpPr>
        <p:spPr>
          <a:xfrm>
            <a:off x="5755175" y="290945"/>
            <a:ext cx="6306592" cy="1018311"/>
          </a:xfrm>
        </p:spPr>
        <p:txBody>
          <a:bodyPr/>
          <a:lstStyle/>
          <a:p>
            <a:r>
              <a:rPr lang="en-US" dirty="0"/>
              <a:t>Click to edit Master title style</a:t>
            </a:r>
          </a:p>
        </p:txBody>
      </p:sp>
      <p:sp>
        <p:nvSpPr>
          <p:cNvPr id="6" name="Content Placeholder 5"/>
          <p:cNvSpPr>
            <a:spLocks noGrp="1"/>
          </p:cNvSpPr>
          <p:nvPr>
            <p:ph sz="quarter" idx="10"/>
          </p:nvPr>
        </p:nvSpPr>
        <p:spPr>
          <a:xfrm>
            <a:off x="5771918" y="1600200"/>
            <a:ext cx="6289849" cy="4492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a:off x="5863242" y="1429789"/>
            <a:ext cx="189253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1"/>
          </p:nvPr>
        </p:nvSpPr>
        <p:spPr>
          <a:xfrm>
            <a:off x="0" y="0"/>
            <a:ext cx="5178829" cy="6858000"/>
          </a:xfrm>
        </p:spPr>
        <p:txBody>
          <a:bodyPr/>
          <a:lstStyle/>
          <a:p>
            <a:endParaRPr lang="en-US"/>
          </a:p>
        </p:txBody>
      </p:sp>
    </p:spTree>
    <p:extLst>
      <p:ext uri="{BB962C8B-B14F-4D97-AF65-F5344CB8AC3E}">
        <p14:creationId xmlns:p14="http://schemas.microsoft.com/office/powerpoint/2010/main" val="30552114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Only-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4" name="Straight Connector 3"/>
          <p:cNvCxnSpPr/>
          <p:nvPr userDrawn="1"/>
        </p:nvCxnSpPr>
        <p:spPr>
          <a:xfrm>
            <a:off x="609600" y="1429789"/>
            <a:ext cx="1892531"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3808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372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4"/>
            <a:ext cx="11298200" cy="688672"/>
          </a:xfrm>
          <a:prstGeom prst="rect">
            <a:avLst/>
          </a:prstGeom>
          <a:solidFill>
            <a:srgbClr val="19204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122446"/>
            <a:ext cx="4909445" cy="689514"/>
          </a:xfrm>
          <a:prstGeom prst="rect">
            <a:avLst/>
          </a:prstGeom>
        </p:spPr>
        <p:txBody>
          <a:bodyPr anchor="ctr"/>
          <a:lstStyle>
            <a:lvl1pPr algn="l">
              <a:defRPr sz="2000" b="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7816" y="601200"/>
            <a:ext cx="11292840" cy="4204800"/>
          </a:xfrm>
          <a:prstGeom prst="rect">
            <a:avLst/>
          </a:prstGeom>
        </p:spPr>
        <p:txBody>
          <a:bodyPr anchor="ctr">
            <a:normAutofit/>
          </a:bodyPr>
          <a:lstStyle>
            <a:lvl1pPr>
              <a:defRPr sz="2000">
                <a:solidFill>
                  <a:schemeClr val="tx2"/>
                </a:solidFill>
                <a:latin typeface="Segoe UI" panose="020B0502040204020203" pitchFamily="34" charset="0"/>
                <a:cs typeface="Segoe UI" panose="020B0502040204020203" pitchFamily="34" charset="0"/>
              </a:defRPr>
            </a:lvl1pPr>
            <a:lvl2pPr>
              <a:defRPr sz="1800">
                <a:solidFill>
                  <a:schemeClr val="tx2"/>
                </a:solidFill>
                <a:latin typeface="Segoe UI" panose="020B0502040204020203" pitchFamily="34" charset="0"/>
                <a:cs typeface="Segoe UI" panose="020B0502040204020203" pitchFamily="34" charset="0"/>
              </a:defRPr>
            </a:lvl2pPr>
            <a:lvl3pPr>
              <a:defRPr sz="1600">
                <a:solidFill>
                  <a:schemeClr val="tx2"/>
                </a:solidFill>
                <a:latin typeface="Segoe UI" panose="020B0502040204020203" pitchFamily="34" charset="0"/>
                <a:cs typeface="Segoe UI" panose="020B0502040204020203" pitchFamily="34" charset="0"/>
              </a:defRPr>
            </a:lvl3pPr>
            <a:lvl4pPr>
              <a:defRPr sz="1400">
                <a:solidFill>
                  <a:schemeClr val="tx2"/>
                </a:solidFill>
                <a:latin typeface="Segoe UI" panose="020B0502040204020203" pitchFamily="34" charset="0"/>
                <a:cs typeface="Segoe UI" panose="020B0502040204020203" pitchFamily="34" charset="0"/>
              </a:defRPr>
            </a:lvl4pPr>
            <a:lvl5pPr>
              <a:defRPr sz="1400">
                <a:solidFill>
                  <a:schemeClr val="tx2"/>
                </a:solidFill>
                <a:latin typeface="Segoe UI" panose="020B0502040204020203" pitchFamily="34" charset="0"/>
                <a:cs typeface="Segoe UI" panose="020B0502040204020203" pitchFamily="34" charset="0"/>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3" y="5122446"/>
            <a:ext cx="5869987" cy="689515"/>
          </a:xfrm>
          <a:prstGeom prst="rect">
            <a:avLst/>
          </a:prstGeo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5035434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F665-BAD3-414A-809A-071AB90E51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440E63-F474-4BD3-9C6A-6900C1AE6E8C}"/>
              </a:ext>
            </a:extLst>
          </p:cNvPr>
          <p:cNvSpPr>
            <a:spLocks noGrp="1"/>
          </p:cNvSpPr>
          <p:nvPr>
            <p:ph type="dt" sz="half" idx="10"/>
          </p:nvPr>
        </p:nvSpPr>
        <p:spPr/>
        <p:txBody>
          <a:bodyPr/>
          <a:lstStyle/>
          <a:p>
            <a:fld id="{C655D456-BC14-4388-9BD2-EC4A099C905E}" type="datetimeFigureOut">
              <a:rPr lang="en-US" smtClean="0"/>
              <a:t>9/4/2024</a:t>
            </a:fld>
            <a:endParaRPr lang="en-US"/>
          </a:p>
        </p:txBody>
      </p:sp>
      <p:sp>
        <p:nvSpPr>
          <p:cNvPr id="4" name="Footer Placeholder 3">
            <a:extLst>
              <a:ext uri="{FF2B5EF4-FFF2-40B4-BE49-F238E27FC236}">
                <a16:creationId xmlns:a16="http://schemas.microsoft.com/office/drawing/2014/main" id="{E450D1B7-C8C6-4CCC-B964-7A63F0DB64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6BDCCD-8DCF-4F70-87D9-2B67EA5F3F1A}"/>
              </a:ext>
            </a:extLst>
          </p:cNvPr>
          <p:cNvSpPr>
            <a:spLocks noGrp="1"/>
          </p:cNvSpPr>
          <p:nvPr>
            <p:ph type="sldNum" sz="quarter" idx="12"/>
          </p:nvPr>
        </p:nvSpPr>
        <p:spPr/>
        <p:txBody>
          <a:bodyPr/>
          <a:lstStyle/>
          <a:p>
            <a:fld id="{98562B33-5AFD-433B-ACF9-A714035A6C08}" type="slidenum">
              <a:rPr lang="en-US" smtClean="0"/>
              <a:t>‹#›</a:t>
            </a:fld>
            <a:endParaRPr lang="en-US"/>
          </a:p>
        </p:txBody>
      </p:sp>
    </p:spTree>
    <p:extLst>
      <p:ext uri="{BB962C8B-B14F-4D97-AF65-F5344CB8AC3E}">
        <p14:creationId xmlns:p14="http://schemas.microsoft.com/office/powerpoint/2010/main" val="38878321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cxnSp>
        <p:nvCxnSpPr>
          <p:cNvPr id="9" name="Straight Connector 8">
            <a:extLst>
              <a:ext uri="{FF2B5EF4-FFF2-40B4-BE49-F238E27FC236}">
                <a16:creationId xmlns:a16="http://schemas.microsoft.com/office/drawing/2014/main" id="{18FFA220-85C3-41CF-B187-67998660B78B}"/>
              </a:ext>
              <a:ext uri="{C183D7F6-B498-43B3-948B-1728B52AA6E4}">
                <adec:decorative xmlns:adec="http://schemas.microsoft.com/office/drawing/2017/decorative" val="1"/>
              </a:ext>
            </a:extLst>
          </p:cNvPr>
          <p:cNvCxnSpPr>
            <a:cxnSpLocks/>
          </p:cNvCxnSpPr>
          <p:nvPr/>
        </p:nvCxnSpPr>
        <p:spPr>
          <a:xfrm>
            <a:off x="1988642" y="3996814"/>
            <a:ext cx="808137" cy="0"/>
          </a:xfrm>
          <a:prstGeom prst="line">
            <a:avLst/>
          </a:prstGeom>
          <a:ln w="317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21A92E-52ED-42CD-9093-0CD34789F0AD}"/>
              </a:ext>
              <a:ext uri="{C183D7F6-B498-43B3-948B-1728B52AA6E4}">
                <adec:decorative xmlns:adec="http://schemas.microsoft.com/office/drawing/2017/decorative" val="1"/>
              </a:ext>
            </a:extLst>
          </p:cNvPr>
          <p:cNvCxnSpPr>
            <a:cxnSpLocks/>
          </p:cNvCxnSpPr>
          <p:nvPr userDrawn="1"/>
        </p:nvCxnSpPr>
        <p:spPr>
          <a:xfrm>
            <a:off x="5720993" y="3996814"/>
            <a:ext cx="808137" cy="0"/>
          </a:xfrm>
          <a:prstGeom prst="line">
            <a:avLst/>
          </a:prstGeom>
          <a:ln w="317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2C46C0-92A6-43A8-91FF-56666A38A2E3}"/>
              </a:ext>
              <a:ext uri="{C183D7F6-B498-43B3-948B-1728B52AA6E4}">
                <adec:decorative xmlns:adec="http://schemas.microsoft.com/office/drawing/2017/decorative" val="1"/>
              </a:ext>
            </a:extLst>
          </p:cNvPr>
          <p:cNvCxnSpPr>
            <a:cxnSpLocks/>
          </p:cNvCxnSpPr>
          <p:nvPr userDrawn="1"/>
        </p:nvCxnSpPr>
        <p:spPr>
          <a:xfrm>
            <a:off x="9359548" y="3996814"/>
            <a:ext cx="808137" cy="0"/>
          </a:xfrm>
          <a:prstGeom prst="line">
            <a:avLst/>
          </a:prstGeom>
          <a:ln w="317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E3F4611-0B1D-4BDB-8381-1206F251DF42}"/>
              </a:ext>
              <a:ext uri="{C183D7F6-B498-43B3-948B-1728B52AA6E4}">
                <adec:decorative xmlns:adec="http://schemas.microsoft.com/office/drawing/2017/decorative" val="1"/>
              </a:ext>
            </a:extLst>
          </p:cNvPr>
          <p:cNvCxnSpPr>
            <a:cxnSpLocks/>
          </p:cNvCxnSpPr>
          <p:nvPr userDrawn="1"/>
        </p:nvCxnSpPr>
        <p:spPr>
          <a:xfrm>
            <a:off x="2529840" y="5322933"/>
            <a:ext cx="7132320" cy="0"/>
          </a:xfrm>
          <a:prstGeom prst="straightConnector1">
            <a:avLst/>
          </a:prstGeom>
          <a:ln w="19050">
            <a:solidFill>
              <a:schemeClr val="tx2"/>
            </a:solidFill>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4" name="Content Placeholder 3">
            <a:extLst>
              <a:ext uri="{FF2B5EF4-FFF2-40B4-BE49-F238E27FC236}">
                <a16:creationId xmlns:a16="http://schemas.microsoft.com/office/drawing/2014/main" id="{720FFAF9-E6B8-45A2-AB18-119E8B2481C2}"/>
              </a:ext>
            </a:extLst>
          </p:cNvPr>
          <p:cNvSpPr>
            <a:spLocks noGrp="1"/>
          </p:cNvSpPr>
          <p:nvPr userDrawn="1">
            <p:ph sz="quarter" idx="10"/>
          </p:nvPr>
        </p:nvSpPr>
        <p:spPr>
          <a:xfrm>
            <a:off x="1141730" y="1409700"/>
            <a:ext cx="1414462" cy="787400"/>
          </a:xfrm>
        </p:spPr>
        <p:txBody>
          <a:bodyPr/>
          <a:lstStyle>
            <a:lvl1pPr>
              <a:defRPr sz="2000"/>
            </a:lvl1pPr>
          </a:lstStyle>
          <a:p>
            <a:pPr lvl="0"/>
            <a:endParaRPr lang="en-US" dirty="0"/>
          </a:p>
        </p:txBody>
      </p:sp>
      <p:sp>
        <p:nvSpPr>
          <p:cNvPr id="5" name="Content Placeholder 3">
            <a:extLst>
              <a:ext uri="{FF2B5EF4-FFF2-40B4-BE49-F238E27FC236}">
                <a16:creationId xmlns:a16="http://schemas.microsoft.com/office/drawing/2014/main" id="{F41301CF-7354-42B1-BCCA-874F44269751}"/>
              </a:ext>
            </a:extLst>
          </p:cNvPr>
          <p:cNvSpPr>
            <a:spLocks noGrp="1"/>
          </p:cNvSpPr>
          <p:nvPr userDrawn="1">
            <p:ph sz="quarter" idx="11"/>
          </p:nvPr>
        </p:nvSpPr>
        <p:spPr>
          <a:xfrm>
            <a:off x="3863022" y="1409700"/>
            <a:ext cx="1414462" cy="787400"/>
          </a:xfrm>
        </p:spPr>
        <p:txBody>
          <a:bodyPr/>
          <a:lstStyle>
            <a:lvl1pPr>
              <a:defRPr sz="2000"/>
            </a:lvl1pPr>
          </a:lstStyle>
          <a:p>
            <a:pPr lvl="0"/>
            <a:endParaRPr lang="en-US" dirty="0"/>
          </a:p>
        </p:txBody>
      </p:sp>
      <p:sp>
        <p:nvSpPr>
          <p:cNvPr id="6" name="Content Placeholder 3">
            <a:extLst>
              <a:ext uri="{FF2B5EF4-FFF2-40B4-BE49-F238E27FC236}">
                <a16:creationId xmlns:a16="http://schemas.microsoft.com/office/drawing/2014/main" id="{6EB0388F-DF98-4A05-BDD3-D174C693ECAE}"/>
              </a:ext>
            </a:extLst>
          </p:cNvPr>
          <p:cNvSpPr>
            <a:spLocks noGrp="1"/>
          </p:cNvSpPr>
          <p:nvPr userDrawn="1">
            <p:ph sz="quarter" idx="12"/>
          </p:nvPr>
        </p:nvSpPr>
        <p:spPr>
          <a:xfrm>
            <a:off x="6584314" y="1409700"/>
            <a:ext cx="1414462" cy="787400"/>
          </a:xfrm>
        </p:spPr>
        <p:txBody>
          <a:bodyPr/>
          <a:lstStyle>
            <a:lvl1pPr>
              <a:defRPr sz="2000"/>
            </a:lvl1pPr>
          </a:lstStyle>
          <a:p>
            <a:pPr lvl="0"/>
            <a:endParaRPr lang="en-US" dirty="0"/>
          </a:p>
        </p:txBody>
      </p:sp>
      <p:sp>
        <p:nvSpPr>
          <p:cNvPr id="7" name="Content Placeholder 3">
            <a:extLst>
              <a:ext uri="{FF2B5EF4-FFF2-40B4-BE49-F238E27FC236}">
                <a16:creationId xmlns:a16="http://schemas.microsoft.com/office/drawing/2014/main" id="{99E3B26B-63C8-4D4A-968D-C11824C5541C}"/>
              </a:ext>
            </a:extLst>
          </p:cNvPr>
          <p:cNvSpPr>
            <a:spLocks noGrp="1"/>
          </p:cNvSpPr>
          <p:nvPr userDrawn="1">
            <p:ph sz="quarter" idx="13"/>
          </p:nvPr>
        </p:nvSpPr>
        <p:spPr>
          <a:xfrm>
            <a:off x="9305606" y="1409700"/>
            <a:ext cx="1414462" cy="787400"/>
          </a:xfrm>
        </p:spPr>
        <p:txBody>
          <a:bodyPr/>
          <a:lstStyle>
            <a:lvl1pPr>
              <a:defRPr sz="2000"/>
            </a:lvl1pPr>
          </a:lstStyle>
          <a:p>
            <a:pPr lvl="0"/>
            <a:endParaRPr lang="en-US" dirty="0"/>
          </a:p>
        </p:txBody>
      </p:sp>
    </p:spTree>
    <p:extLst>
      <p:ext uri="{BB962C8B-B14F-4D97-AF65-F5344CB8AC3E}">
        <p14:creationId xmlns:p14="http://schemas.microsoft.com/office/powerpoint/2010/main" val="39884004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30364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84" indent="0">
              <a:buNone/>
              <a:defRPr/>
            </a:lvl3pPr>
            <a:lvl4pPr marL="336168" indent="0">
              <a:buNone/>
              <a:defRPr/>
            </a:lvl4pPr>
            <a:lvl5pPr marL="5042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51913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3692-FE3F-A4FF-1667-3E8017C949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03004B-3957-CEA7-C4D1-D202274534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F69C63-6234-A663-C80D-E5E5A9B30F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3E9108-B488-2A58-97D9-88E218605C8A}"/>
              </a:ext>
            </a:extLst>
          </p:cNvPr>
          <p:cNvSpPr>
            <a:spLocks noGrp="1"/>
          </p:cNvSpPr>
          <p:nvPr>
            <p:ph type="dt" sz="half" idx="10"/>
          </p:nvPr>
        </p:nvSpPr>
        <p:spPr/>
        <p:txBody>
          <a:bodyPr/>
          <a:lstStyle/>
          <a:p>
            <a:fld id="{0FA9BA2D-6328-44A0-96F8-036BFE6D5A9B}" type="datetimeFigureOut">
              <a:rPr lang="en-US" smtClean="0"/>
              <a:t>9/4/2024</a:t>
            </a:fld>
            <a:endParaRPr lang="en-US"/>
          </a:p>
        </p:txBody>
      </p:sp>
      <p:sp>
        <p:nvSpPr>
          <p:cNvPr id="6" name="Footer Placeholder 5">
            <a:extLst>
              <a:ext uri="{FF2B5EF4-FFF2-40B4-BE49-F238E27FC236}">
                <a16:creationId xmlns:a16="http://schemas.microsoft.com/office/drawing/2014/main" id="{257E4760-CB7C-DC9E-FFF6-583C17995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8417C5-B623-E5A6-B0E6-07A1E5BA2FE0}"/>
              </a:ext>
            </a:extLst>
          </p:cNvPr>
          <p:cNvSpPr>
            <a:spLocks noGrp="1"/>
          </p:cNvSpPr>
          <p:nvPr>
            <p:ph type="sldNum" sz="quarter" idx="12"/>
          </p:nvPr>
        </p:nvSpPr>
        <p:spPr/>
        <p:txBody>
          <a:bodyPr/>
          <a:lstStyle/>
          <a:p>
            <a:fld id="{170B96EC-557C-4C9F-BE38-BF150949EAE6}" type="slidenum">
              <a:rPr lang="en-US" smtClean="0"/>
              <a:t>‹#›</a:t>
            </a:fld>
            <a:endParaRPr lang="en-US"/>
          </a:p>
        </p:txBody>
      </p:sp>
    </p:spTree>
    <p:extLst>
      <p:ext uri="{BB962C8B-B14F-4D97-AF65-F5344CB8AC3E}">
        <p14:creationId xmlns:p14="http://schemas.microsoft.com/office/powerpoint/2010/main" val="3223198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39794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19" indent="0">
              <a:buNone/>
              <a:tabLst/>
              <a:defRPr sz="147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39794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19" indent="0">
              <a:buNone/>
              <a:tabLst/>
              <a:defRPr sz="1471"/>
            </a:lvl3pPr>
            <a:lvl4pPr marL="338503" indent="0">
              <a:buNone/>
              <a:defRPr/>
            </a:lvl4pPr>
            <a:lvl5pPr marL="5042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600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4">
            <a:extLst>
              <a:ext uri="{FF2B5EF4-FFF2-40B4-BE49-F238E27FC236}">
                <a16:creationId xmlns:a16="http://schemas.microsoft.com/office/drawing/2014/main" id="{552BECC6-ED0F-4EBC-8262-7729FFF3D2DB}"/>
              </a:ext>
            </a:extLst>
          </p:cNvPr>
          <p:cNvSpPr>
            <a:spLocks noGrp="1"/>
          </p:cNvSpPr>
          <p:nvPr>
            <p:ph type="pic" sz="quarter" idx="10" hasCustomPrompt="1"/>
          </p:nvPr>
        </p:nvSpPr>
        <p:spPr>
          <a:xfrm>
            <a:off x="6325468" y="0"/>
            <a:ext cx="5866532" cy="68662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2647"/>
              <a:gd name="connsiteY0" fmla="*/ 6 h 10000"/>
              <a:gd name="connsiteX1" fmla="*/ 12647 w 12647"/>
              <a:gd name="connsiteY1" fmla="*/ 0 h 10000"/>
              <a:gd name="connsiteX2" fmla="*/ 12647 w 12647"/>
              <a:gd name="connsiteY2" fmla="*/ 10000 h 10000"/>
              <a:gd name="connsiteX3" fmla="*/ 2647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4468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5238 w 12647"/>
              <a:gd name="connsiteY3" fmla="*/ 9987 h 10000"/>
              <a:gd name="connsiteX4" fmla="*/ 0 w 12647"/>
              <a:gd name="connsiteY4" fmla="*/ 6 h 10000"/>
              <a:gd name="connsiteX0" fmla="*/ 0 w 12647"/>
              <a:gd name="connsiteY0" fmla="*/ 6 h 10012"/>
              <a:gd name="connsiteX1" fmla="*/ 12647 w 12647"/>
              <a:gd name="connsiteY1" fmla="*/ 0 h 10012"/>
              <a:gd name="connsiteX2" fmla="*/ 12647 w 12647"/>
              <a:gd name="connsiteY2" fmla="*/ 10000 h 10012"/>
              <a:gd name="connsiteX3" fmla="*/ 5858 w 12647"/>
              <a:gd name="connsiteY3" fmla="*/ 10012 h 10012"/>
              <a:gd name="connsiteX4" fmla="*/ 0 w 12647"/>
              <a:gd name="connsiteY4" fmla="*/ 6 h 10012"/>
              <a:gd name="connsiteX0" fmla="*/ 0 w 12647"/>
              <a:gd name="connsiteY0" fmla="*/ 6 h 10012"/>
              <a:gd name="connsiteX1" fmla="*/ 12647 w 12647"/>
              <a:gd name="connsiteY1" fmla="*/ 0 h 10012"/>
              <a:gd name="connsiteX2" fmla="*/ 12647 w 12647"/>
              <a:gd name="connsiteY2" fmla="*/ 10000 h 10012"/>
              <a:gd name="connsiteX3" fmla="*/ 5820 w 12647"/>
              <a:gd name="connsiteY3" fmla="*/ 10012 h 10012"/>
              <a:gd name="connsiteX4" fmla="*/ 0 w 12647"/>
              <a:gd name="connsiteY4" fmla="*/ 6 h 1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 h="10012">
                <a:moveTo>
                  <a:pt x="0" y="6"/>
                </a:moveTo>
                <a:lnTo>
                  <a:pt x="12647" y="0"/>
                </a:lnTo>
                <a:lnTo>
                  <a:pt x="12647" y="10000"/>
                </a:lnTo>
                <a:lnTo>
                  <a:pt x="5820" y="10012"/>
                </a:lnTo>
                <a:lnTo>
                  <a:pt x="0" y="6"/>
                </a:lnTo>
                <a:close/>
              </a:path>
            </a:pathLst>
          </a:custGeom>
          <a:blipFill>
            <a:blip r:embed="rId2"/>
            <a:stretch>
              <a:fillRect l="-57395" r="-104560" b="-51820"/>
            </a:stretch>
          </a:blipFill>
        </p:spPr>
        <p:txBody>
          <a:bodyPr lIns="1371600" tIns="1371600" rIns="548640" bIns="18288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solidFill>
                  <a:schemeClr val="bg1"/>
                </a:solidFill>
              </a:defRPr>
            </a:lvl1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drag &amp; drop your photo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here or click or tap icon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below to insert</a:t>
            </a:r>
          </a:p>
          <a:p>
            <a:endParaRPr lang="en-US"/>
          </a:p>
        </p:txBody>
      </p:sp>
    </p:spTree>
    <p:extLst>
      <p:ext uri="{BB962C8B-B14F-4D97-AF65-F5344CB8AC3E}">
        <p14:creationId xmlns:p14="http://schemas.microsoft.com/office/powerpoint/2010/main" val="2652197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D79E5E85-F114-47D3-AC93-5A79E05D342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8577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8FABDF-76A5-4F50-8EE8-C8ACC78365F0}"/>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4" name="Rectangle 3">
            <a:extLst>
              <a:ext uri="{FF2B5EF4-FFF2-40B4-BE49-F238E27FC236}">
                <a16:creationId xmlns:a16="http://schemas.microsoft.com/office/drawing/2014/main" id="{B63226E8-54E8-4F80-81C6-9E6C0608F994}"/>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53000">
                <a:schemeClr val="bg1">
                  <a:alpha val="78000"/>
                </a:schemeClr>
              </a:gs>
              <a:gs pos="72000">
                <a:schemeClr val="bg1">
                  <a:alpha val="0"/>
                </a:schemeClr>
              </a:gs>
            </a:gsLst>
            <a:lin ang="30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C880A44E-F927-4790-B06F-1363DB04B664}"/>
              </a:ext>
              <a:ext uri="{C183D7F6-B498-43B3-948B-1728B52AA6E4}">
                <adec:decorative xmlns:adec="http://schemas.microsoft.com/office/drawing/2017/decorative" val="1"/>
              </a:ext>
            </a:extLst>
          </p:cNvPr>
          <p:cNvPicPr>
            <a:picLocks noChangeAspect="1"/>
          </p:cNvPicPr>
          <p:nvPr userDrawn="1"/>
        </p:nvPicPr>
        <p:blipFill rotWithShape="1">
          <a:blip r:embed="rId4"/>
          <a:srcRect l="69" t="499" r="-1" b="70689"/>
          <a:stretch/>
        </p:blipFill>
        <p:spPr bwMode="ltGray">
          <a:xfrm>
            <a:off x="1729" y="6268560"/>
            <a:ext cx="12190271" cy="585788"/>
          </a:xfrm>
          <a:prstGeom prst="rect">
            <a:avLst/>
          </a:prstGeom>
        </p:spPr>
      </p:pic>
      <p:pic>
        <p:nvPicPr>
          <p:cNvPr id="14" name="Picture 13" descr="MLADS logo, black version">
            <a:extLst>
              <a:ext uri="{FF2B5EF4-FFF2-40B4-BE49-F238E27FC236}">
                <a16:creationId xmlns:a16="http://schemas.microsoft.com/office/drawing/2014/main" id="{5C69A88A-B1E5-4A6E-9EC9-17624BAAEC32}"/>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bwMode="black">
          <a:xfrm>
            <a:off x="584200" y="2474899"/>
            <a:ext cx="3739222" cy="995392"/>
          </a:xfrm>
          <a:prstGeom prst="rect">
            <a:avLst/>
          </a:prstGeom>
        </p:spPr>
      </p:pic>
      <p:sp>
        <p:nvSpPr>
          <p:cNvPr id="16" name="TextBox 15">
            <a:extLst>
              <a:ext uri="{FF2B5EF4-FFF2-40B4-BE49-F238E27FC236}">
                <a16:creationId xmlns:a16="http://schemas.microsoft.com/office/drawing/2014/main" id="{A9BA1E57-0213-48DB-96B8-90D950222DC4}"/>
              </a:ext>
            </a:extLst>
          </p:cNvPr>
          <p:cNvSpPr txBox="1"/>
          <p:nvPr userDrawn="1"/>
        </p:nvSpPr>
        <p:spPr>
          <a:xfrm>
            <a:off x="584200" y="4820614"/>
            <a:ext cx="5239512" cy="338554"/>
          </a:xfrm>
          <a:prstGeom prst="rect">
            <a:avLst/>
          </a:prstGeom>
        </p:spPr>
        <p:txBody>
          <a:bodyPr vert="horz" wrap="square" lIns="0" tIns="0" rIns="0" bIns="0" rtlCol="0">
            <a:spAutoFit/>
          </a:bodyPr>
          <a:lstStyle>
            <a:lvl1pPr marR="0" lvl="0" indent="0" algn="r" defTabSz="932742" fontAlgn="auto">
              <a:lnSpc>
                <a:spcPct val="100000"/>
              </a:lnSpc>
              <a:spcBef>
                <a:spcPct val="20000"/>
              </a:spcBef>
              <a:spcAft>
                <a:spcPts val="0"/>
              </a:spcAft>
              <a:buClrTx/>
              <a:buSzPct val="90000"/>
              <a:buFont typeface="Wingdings" panose="05000000000000000000" pitchFamily="2" charset="2"/>
              <a:buNone/>
              <a:tabLst/>
              <a:defRPr sz="2200" cap="all" spc="0" baseline="0">
                <a:gradFill>
                  <a:gsLst>
                    <a:gs pos="2917">
                      <a:srgbClr val="FFFFFF"/>
                    </a:gs>
                    <a:gs pos="30000">
                      <a:srgbClr val="FFFFFF"/>
                    </a:gs>
                  </a:gsLst>
                  <a:lin ang="5400000" scaled="0"/>
                </a:gradFill>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November 8–12</a:t>
            </a:r>
          </a:p>
        </p:txBody>
      </p:sp>
      <p:sp>
        <p:nvSpPr>
          <p:cNvPr id="18" name="Rectangle 17">
            <a:extLst>
              <a:ext uri="{FF2B5EF4-FFF2-40B4-BE49-F238E27FC236}">
                <a16:creationId xmlns:a16="http://schemas.microsoft.com/office/drawing/2014/main" id="{DEC32DD8-2956-4ADE-B214-892D7212798A}"/>
              </a:ext>
            </a:extLst>
          </p:cNvPr>
          <p:cNvSpPr/>
          <p:nvPr userDrawn="1"/>
        </p:nvSpPr>
        <p:spPr>
          <a:xfrm>
            <a:off x="584200" y="3618450"/>
            <a:ext cx="6096000" cy="715581"/>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10000"/>
              </a:lnSpc>
              <a:spcBef>
                <a:spcPct val="0"/>
              </a:spcBef>
              <a:spcAft>
                <a:spcPts val="0"/>
              </a:spcAft>
              <a:buClrTx/>
              <a:buSzTx/>
              <a:buFontTx/>
              <a:buNone/>
              <a:tabLst/>
              <a:defRPr/>
            </a:pPr>
            <a:r>
              <a:rPr kumimoji="0" lang="en-US" sz="2200" b="0" i="0" u="none" strike="noStrike" kern="1200" cap="none" spc="-50" normalizeH="0" baseline="0" noProof="0">
                <a:ln w="3175">
                  <a:noFill/>
                </a:ln>
                <a:solidFill>
                  <a:schemeClr val="tx1"/>
                </a:solidFill>
                <a:effectLst/>
                <a:uLnTx/>
                <a:uFillTx/>
                <a:latin typeface="Segoe UI"/>
                <a:ea typeface="+mn-ea"/>
                <a:cs typeface="Segoe UI Semilight" panose="020B0402040204020203" pitchFamily="34" charset="0"/>
              </a:rPr>
              <a:t>MACHINE LEARNING, AI,</a:t>
            </a:r>
            <a:br>
              <a:rPr kumimoji="0" lang="en-US" sz="2200" b="0" i="0" u="none" strike="noStrike" kern="1200" cap="none" spc="-50" normalizeH="0" baseline="0" noProof="0">
                <a:ln w="3175">
                  <a:noFill/>
                </a:ln>
                <a:solidFill>
                  <a:schemeClr val="tx1"/>
                </a:solidFill>
                <a:effectLst/>
                <a:uLnTx/>
                <a:uFillTx/>
                <a:latin typeface="Segoe UI"/>
                <a:ea typeface="+mn-ea"/>
                <a:cs typeface="Segoe UI Semilight" panose="020B0402040204020203" pitchFamily="34" charset="0"/>
              </a:rPr>
            </a:br>
            <a:r>
              <a:rPr kumimoji="0" lang="en-US" sz="2200" b="0" i="0" u="none" strike="noStrike" kern="1200" cap="none" spc="-50" normalizeH="0" baseline="0" noProof="0">
                <a:ln w="3175">
                  <a:noFill/>
                </a:ln>
                <a:solidFill>
                  <a:schemeClr val="tx1"/>
                </a:solidFill>
                <a:effectLst/>
                <a:uLnTx/>
                <a:uFillTx/>
                <a:latin typeface="Segoe UI"/>
                <a:ea typeface="+mn-ea"/>
                <a:cs typeface="Segoe UI Semilight" panose="020B0402040204020203" pitchFamily="34" charset="0"/>
              </a:rPr>
              <a:t>AND DATA SCIENCE CONFERENCE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7"/>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08825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A9332-F753-479E-823D-0A3F0BDC6756}"/>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3" name="Rectangle 2">
            <a:extLst>
              <a:ext uri="{FF2B5EF4-FFF2-40B4-BE49-F238E27FC236}">
                <a16:creationId xmlns:a16="http://schemas.microsoft.com/office/drawing/2014/main" id="{C11CE629-DD12-4E17-B73F-8240C06F7631}"/>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8943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F4BA02-665B-4B0C-B91F-3B8C4BC6A71B}"/>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4" name="Rectangle 3">
            <a:extLst>
              <a:ext uri="{FF2B5EF4-FFF2-40B4-BE49-F238E27FC236}">
                <a16:creationId xmlns:a16="http://schemas.microsoft.com/office/drawing/2014/main" id="{44B4A563-C35A-46B9-855B-9967FD808277}"/>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0A41231-C6CE-4AFD-9607-ABBB7D2CC252}"/>
              </a:ext>
            </a:extLst>
          </p:cNvPr>
          <p:cNvSpPr>
            <a:spLocks noGrp="1"/>
          </p:cNvSpPr>
          <p:nvPr>
            <p:ph type="pic" sz="quarter" idx="11" hasCustomPrompt="1"/>
          </p:nvPr>
        </p:nvSpPr>
        <p:spPr bwMode="ltGray">
          <a:xfrm>
            <a:off x="5334000" y="0"/>
            <a:ext cx="6858000" cy="6858000"/>
          </a:xfrm>
          <a:blipFill>
            <a:blip r:embed="rId5"/>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0225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D79E5E85-F114-47D3-AC93-5A79E05D342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9688116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491A9F8-1591-4332-B570-1C86B64F664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412481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17434205-4866-4F05-B94E-AC9475CA472D}"/>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72409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2A7DDB67-8089-4476-9E9B-2E5E3101A3E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304292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7F2E-F94B-3E1E-F1AA-5AB1B33670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B4EE64-BEB0-9CC5-6570-EC6052F6B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A2227C-E4EB-1326-E384-AB4C0F55E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CE5E62-FB5F-8B8E-AF79-9A884AC87D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91F16-C17D-CFBF-7ED5-A8B0C45FF6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1F7A11-1F4B-A5BD-8303-11E1E94762DF}"/>
              </a:ext>
            </a:extLst>
          </p:cNvPr>
          <p:cNvSpPr>
            <a:spLocks noGrp="1"/>
          </p:cNvSpPr>
          <p:nvPr>
            <p:ph type="dt" sz="half" idx="10"/>
          </p:nvPr>
        </p:nvSpPr>
        <p:spPr/>
        <p:txBody>
          <a:bodyPr/>
          <a:lstStyle/>
          <a:p>
            <a:fld id="{0FA9BA2D-6328-44A0-96F8-036BFE6D5A9B}" type="datetimeFigureOut">
              <a:rPr lang="en-US" smtClean="0"/>
              <a:t>9/4/2024</a:t>
            </a:fld>
            <a:endParaRPr lang="en-US"/>
          </a:p>
        </p:txBody>
      </p:sp>
      <p:sp>
        <p:nvSpPr>
          <p:cNvPr id="8" name="Footer Placeholder 7">
            <a:extLst>
              <a:ext uri="{FF2B5EF4-FFF2-40B4-BE49-F238E27FC236}">
                <a16:creationId xmlns:a16="http://schemas.microsoft.com/office/drawing/2014/main" id="{8758F231-CF9E-79EE-3074-26380CAE6C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6469E6-A28B-6F05-67CC-64869AF0016A}"/>
              </a:ext>
            </a:extLst>
          </p:cNvPr>
          <p:cNvSpPr>
            <a:spLocks noGrp="1"/>
          </p:cNvSpPr>
          <p:nvPr>
            <p:ph type="sldNum" sz="quarter" idx="12"/>
          </p:nvPr>
        </p:nvSpPr>
        <p:spPr/>
        <p:txBody>
          <a:bodyPr/>
          <a:lstStyle/>
          <a:p>
            <a:fld id="{170B96EC-557C-4C9F-BE38-BF150949EAE6}" type="slidenum">
              <a:rPr lang="en-US" smtClean="0"/>
              <a:t>‹#›</a:t>
            </a:fld>
            <a:endParaRPr lang="en-US"/>
          </a:p>
        </p:txBody>
      </p:sp>
    </p:spTree>
    <p:extLst>
      <p:ext uri="{BB962C8B-B14F-4D97-AF65-F5344CB8AC3E}">
        <p14:creationId xmlns:p14="http://schemas.microsoft.com/office/powerpoint/2010/main" val="11860025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Box 3">
            <a:extLst>
              <a:ext uri="{FF2B5EF4-FFF2-40B4-BE49-F238E27FC236}">
                <a16:creationId xmlns:a16="http://schemas.microsoft.com/office/drawing/2014/main" id="{34609A96-8D2E-49FC-A370-DE43887A945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248675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83E6783A-1418-4BA7-831E-EBADC39A07B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458543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BE0D01C5-C8C7-407C-A46E-21DD4E5B0F5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1509939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80FBB376-AA5E-498D-A174-55FF8E99E47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6549759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A8157328-8A1B-41F0-8DAC-54113F69DA4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824049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21831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69406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64774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B660DF93-D27E-4463-AC6F-E449986B3F0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6084120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88231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26C4-7BE4-98C6-9441-3598FD6DC0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B0A1D7-9825-6469-7B70-380057BC988D}"/>
              </a:ext>
            </a:extLst>
          </p:cNvPr>
          <p:cNvSpPr>
            <a:spLocks noGrp="1"/>
          </p:cNvSpPr>
          <p:nvPr>
            <p:ph type="dt" sz="half" idx="10"/>
          </p:nvPr>
        </p:nvSpPr>
        <p:spPr/>
        <p:txBody>
          <a:bodyPr/>
          <a:lstStyle/>
          <a:p>
            <a:fld id="{0FA9BA2D-6328-44A0-96F8-036BFE6D5A9B}" type="datetimeFigureOut">
              <a:rPr lang="en-US" smtClean="0"/>
              <a:t>9/4/2024</a:t>
            </a:fld>
            <a:endParaRPr lang="en-US"/>
          </a:p>
        </p:txBody>
      </p:sp>
      <p:sp>
        <p:nvSpPr>
          <p:cNvPr id="4" name="Footer Placeholder 3">
            <a:extLst>
              <a:ext uri="{FF2B5EF4-FFF2-40B4-BE49-F238E27FC236}">
                <a16:creationId xmlns:a16="http://schemas.microsoft.com/office/drawing/2014/main" id="{7B669807-964F-B48A-219D-EFE63F1A08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6BA23B-7E82-7A8B-CAC0-C8DD2699AA0F}"/>
              </a:ext>
            </a:extLst>
          </p:cNvPr>
          <p:cNvSpPr>
            <a:spLocks noGrp="1"/>
          </p:cNvSpPr>
          <p:nvPr>
            <p:ph type="sldNum" sz="quarter" idx="12"/>
          </p:nvPr>
        </p:nvSpPr>
        <p:spPr/>
        <p:txBody>
          <a:bodyPr/>
          <a:lstStyle/>
          <a:p>
            <a:fld id="{170B96EC-557C-4C9F-BE38-BF150949EAE6}" type="slidenum">
              <a:rPr lang="en-US" smtClean="0"/>
              <a:t>‹#›</a:t>
            </a:fld>
            <a:endParaRPr lang="en-US"/>
          </a:p>
        </p:txBody>
      </p:sp>
    </p:spTree>
    <p:extLst>
      <p:ext uri="{BB962C8B-B14F-4D97-AF65-F5344CB8AC3E}">
        <p14:creationId xmlns:p14="http://schemas.microsoft.com/office/powerpoint/2010/main" val="10962609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37EC09DE-8096-4D45-A59D-B3DBAA91793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6432208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2FD0DEFC-903F-4CE9-B049-B3220496549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8524396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extBox 1">
            <a:extLst>
              <a:ext uri="{FF2B5EF4-FFF2-40B4-BE49-F238E27FC236}">
                <a16:creationId xmlns:a16="http://schemas.microsoft.com/office/drawing/2014/main" id="{CCEFF733-5D2A-4C51-8D92-CA984FFB10ED}"/>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1102914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4D240C2-7917-4C99-96A5-75F15720872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1365665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4E3CFC1C-EB69-4D6F-B6C2-472FF06131D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1009884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09957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D9124-3043-4767-BE1F-22E68C6904F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186249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7F30BE1B-3732-40A7-9031-44A6F78C7B4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81583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A0365-DB80-4263-BE54-B87AFC98BA6C}"/>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7F30BE1B-3732-40A7-9031-44A6F78C7B4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11217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2C7C8FCD-CD57-4238-A18B-5436E94472E3}"/>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157759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4AAF53-637A-2921-3297-56060764851D}"/>
              </a:ext>
            </a:extLst>
          </p:cNvPr>
          <p:cNvSpPr>
            <a:spLocks noGrp="1"/>
          </p:cNvSpPr>
          <p:nvPr>
            <p:ph type="dt" sz="half" idx="10"/>
          </p:nvPr>
        </p:nvSpPr>
        <p:spPr/>
        <p:txBody>
          <a:bodyPr/>
          <a:lstStyle/>
          <a:p>
            <a:fld id="{0FA9BA2D-6328-44A0-96F8-036BFE6D5A9B}" type="datetimeFigureOut">
              <a:rPr lang="en-US" smtClean="0"/>
              <a:t>9/4/2024</a:t>
            </a:fld>
            <a:endParaRPr lang="en-US"/>
          </a:p>
        </p:txBody>
      </p:sp>
      <p:sp>
        <p:nvSpPr>
          <p:cNvPr id="3" name="Footer Placeholder 2">
            <a:extLst>
              <a:ext uri="{FF2B5EF4-FFF2-40B4-BE49-F238E27FC236}">
                <a16:creationId xmlns:a16="http://schemas.microsoft.com/office/drawing/2014/main" id="{4AE87DDC-04A4-8775-9B96-E5B61FE674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1874B6-F607-BB80-E66C-6F3CB5A29A35}"/>
              </a:ext>
            </a:extLst>
          </p:cNvPr>
          <p:cNvSpPr>
            <a:spLocks noGrp="1"/>
          </p:cNvSpPr>
          <p:nvPr>
            <p:ph type="sldNum" sz="quarter" idx="12"/>
          </p:nvPr>
        </p:nvSpPr>
        <p:spPr/>
        <p:txBody>
          <a:bodyPr/>
          <a:lstStyle/>
          <a:p>
            <a:fld id="{170B96EC-557C-4C9F-BE38-BF150949EAE6}" type="slidenum">
              <a:rPr lang="en-US" smtClean="0"/>
              <a:t>‹#›</a:t>
            </a:fld>
            <a:endParaRPr lang="en-US"/>
          </a:p>
        </p:txBody>
      </p:sp>
    </p:spTree>
    <p:extLst>
      <p:ext uri="{BB962C8B-B14F-4D97-AF65-F5344CB8AC3E}">
        <p14:creationId xmlns:p14="http://schemas.microsoft.com/office/powerpoint/2010/main" val="23683283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9AE3AB-076C-4A84-AAF3-F4D1439255A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781527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692FDA-9B55-4DD1-A1C3-34FFE0DAE70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7143916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761FB231-9049-4832-8C8C-F78BA17206D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3462514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0782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550640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0A6599-C526-4050-825E-D4A7CF295D86}"/>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8" name="Rectangle 7">
            <a:extLst>
              <a:ext uri="{FF2B5EF4-FFF2-40B4-BE49-F238E27FC236}">
                <a16:creationId xmlns:a16="http://schemas.microsoft.com/office/drawing/2014/main" id="{A4560F29-F051-46B9-B3CE-7EEAD4F6D850}"/>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100000">
                <a:schemeClr val="bg1"/>
              </a:gs>
              <a:gs pos="0">
                <a:schemeClr val="bg1">
                  <a:alpha val="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10" name="TextBox 9">
            <a:extLst>
              <a:ext uri="{FF2B5EF4-FFF2-40B4-BE49-F238E27FC236}">
                <a16:creationId xmlns:a16="http://schemas.microsoft.com/office/drawing/2014/main" id="{D49B5326-CA83-4FD2-9A65-31D136E6FD1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827077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Left Image">
    <p:spTree>
      <p:nvGrpSpPr>
        <p:cNvPr id="1" name=""/>
        <p:cNvGrpSpPr/>
        <p:nvPr/>
      </p:nvGrpSpPr>
      <p:grpSpPr>
        <a:xfrm>
          <a:off x="0" y="0"/>
          <a:ext cx="0" cy="0"/>
          <a:chOff x="0" y="0"/>
          <a:chExt cx="0" cy="0"/>
        </a:xfrm>
      </p:grpSpPr>
      <p:sp>
        <p:nvSpPr>
          <p:cNvPr id="5" name="Picture Placeholder 13"/>
          <p:cNvSpPr>
            <a:spLocks noGrp="1"/>
          </p:cNvSpPr>
          <p:nvPr>
            <p:ph type="pic" sz="quarter" idx="17"/>
          </p:nvPr>
        </p:nvSpPr>
        <p:spPr>
          <a:xfrm>
            <a:off x="0" y="0"/>
            <a:ext cx="6096000" cy="6858000"/>
          </a:xfrm>
          <a:solidFill>
            <a:schemeClr val="bg1">
              <a:lumMod val="95000"/>
            </a:schemeClr>
          </a:solidFill>
          <a:effectLst/>
        </p:spPr>
        <p:txBody>
          <a:bodyPr>
            <a:norm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a:p>
        </p:txBody>
      </p:sp>
    </p:spTree>
    <p:extLst>
      <p:ext uri="{BB962C8B-B14F-4D97-AF65-F5344CB8AC3E}">
        <p14:creationId xmlns:p14="http://schemas.microsoft.com/office/powerpoint/2010/main" val="1492631095"/>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834A6-9B48-46B8-9C57-E8EA36725A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B570D3-1F3C-49AE-A109-9042427747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19E79-C4D4-405C-A006-163859F6242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A233D70-CC32-4588-94B7-D6AB8B6E3A48}" type="datetimeFigureOut">
              <a:rPr kumimoji="0" lang="en-US" sz="1800" b="0" i="0" u="none" strike="noStrike" kern="1200" cap="none" spc="0" normalizeH="0" baseline="0" noProof="0" smtClean="0">
                <a:ln>
                  <a:noFill/>
                </a:ln>
                <a:solidFill>
                  <a:srgbClr val="505050"/>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9/4/2024</a:t>
            </a:fld>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5" name="Footer Placeholder 4">
            <a:extLst>
              <a:ext uri="{FF2B5EF4-FFF2-40B4-BE49-F238E27FC236}">
                <a16:creationId xmlns:a16="http://schemas.microsoft.com/office/drawing/2014/main" id="{52D93EA7-19A8-421C-A0A4-9568AD74697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B15CED49-13B2-41A6-90A1-F35A16C43FB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4B9190F-CD85-4F9A-BF7A-44F6EFE38948}" type="slidenum">
              <a:rPr kumimoji="0" lang="en-US" sz="1800" b="0" i="0" u="none" strike="noStrike" kern="1200" cap="none" spc="0" normalizeH="0" baseline="0" noProof="0" smtClean="0">
                <a:ln>
                  <a:noFill/>
                </a:ln>
                <a:solidFill>
                  <a:srgbClr val="505050"/>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Tree>
    <p:extLst>
      <p:ext uri="{BB962C8B-B14F-4D97-AF65-F5344CB8AC3E}">
        <p14:creationId xmlns:p14="http://schemas.microsoft.com/office/powerpoint/2010/main" val="26725114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0129838" y="5670550"/>
            <a:ext cx="1614487" cy="89693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3" name="Picture 2">
            <a:extLst>
              <a:ext uri="{FF2B5EF4-FFF2-40B4-BE49-F238E27FC236}">
                <a16:creationId xmlns:a16="http://schemas.microsoft.com/office/drawing/2014/main" id="{E05168E2-231A-42E6-A421-1072571F07F1}"/>
              </a:ext>
            </a:extLst>
          </p:cNvPr>
          <p:cNvPicPr>
            <a:picLocks noChangeAspect="1"/>
          </p:cNvPicPr>
          <p:nvPr userDrawn="1"/>
        </p:nvPicPr>
        <p:blipFill>
          <a:blip r:embed="rId2"/>
          <a:stretch>
            <a:fillRect/>
          </a:stretch>
        </p:blipFill>
        <p:spPr>
          <a:xfrm>
            <a:off x="0" y="5899221"/>
            <a:ext cx="3098800" cy="958779"/>
          </a:xfrm>
          <a:prstGeom prst="rect">
            <a:avLst/>
          </a:prstGeom>
        </p:spPr>
      </p:pic>
      <p:pic>
        <p:nvPicPr>
          <p:cNvPr id="5" name="Picture 4" descr="logo-05.png">
            <a:extLst>
              <a:ext uri="{FF2B5EF4-FFF2-40B4-BE49-F238E27FC236}">
                <a16:creationId xmlns:a16="http://schemas.microsoft.com/office/drawing/2014/main" id="{DC9080D1-6F5B-4A8D-B9EC-7628C8B5186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3550" y="6329406"/>
            <a:ext cx="1116206" cy="238082"/>
          </a:xfrm>
          <a:prstGeom prst="rect">
            <a:avLst/>
          </a:prstGeom>
        </p:spPr>
      </p:pic>
    </p:spTree>
    <p:extLst>
      <p:ext uri="{BB962C8B-B14F-4D97-AF65-F5344CB8AC3E}">
        <p14:creationId xmlns:p14="http://schemas.microsoft.com/office/powerpoint/2010/main" val="271957246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6DD26D6-99F6-4086-952D-6A4A284F456F}"/>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6DD26D6-99F6-4086-952D-6A4A284F456F}"/>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a:blip r:embed="rId5"/>
          <a:stretch>
            <a:fillRect/>
          </a:stretch>
        </p:blipFill>
        <p:spPr>
          <a:xfrm>
            <a:off x="0" y="5899221"/>
            <a:ext cx="3098800" cy="958779"/>
          </a:xfrm>
          <a:prstGeom prst="rect">
            <a:avLst/>
          </a:prstGeom>
        </p:spPr>
      </p:pic>
    </p:spTree>
    <p:extLst>
      <p:ext uri="{BB962C8B-B14F-4D97-AF65-F5344CB8AC3E}">
        <p14:creationId xmlns:p14="http://schemas.microsoft.com/office/powerpoint/2010/main" val="11899762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E059-4373-96CE-86C6-7D51B7ACF5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5E4F67-9C91-C112-0A5A-9023E4996D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A3F1E6-8C79-EC97-B046-E0B242BACC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6ABAB-1079-9948-27FD-D76221A0633F}"/>
              </a:ext>
            </a:extLst>
          </p:cNvPr>
          <p:cNvSpPr>
            <a:spLocks noGrp="1"/>
          </p:cNvSpPr>
          <p:nvPr>
            <p:ph type="dt" sz="half" idx="10"/>
          </p:nvPr>
        </p:nvSpPr>
        <p:spPr/>
        <p:txBody>
          <a:bodyPr/>
          <a:lstStyle/>
          <a:p>
            <a:fld id="{0FA9BA2D-6328-44A0-96F8-036BFE6D5A9B}" type="datetimeFigureOut">
              <a:rPr lang="en-US" smtClean="0"/>
              <a:t>9/4/2024</a:t>
            </a:fld>
            <a:endParaRPr lang="en-US"/>
          </a:p>
        </p:txBody>
      </p:sp>
      <p:sp>
        <p:nvSpPr>
          <p:cNvPr id="6" name="Footer Placeholder 5">
            <a:extLst>
              <a:ext uri="{FF2B5EF4-FFF2-40B4-BE49-F238E27FC236}">
                <a16:creationId xmlns:a16="http://schemas.microsoft.com/office/drawing/2014/main" id="{0B527BE0-1500-207F-E254-B31634967F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EED7F-79FE-53E7-AF57-B5BD4B41A696}"/>
              </a:ext>
            </a:extLst>
          </p:cNvPr>
          <p:cNvSpPr>
            <a:spLocks noGrp="1"/>
          </p:cNvSpPr>
          <p:nvPr>
            <p:ph type="sldNum" sz="quarter" idx="12"/>
          </p:nvPr>
        </p:nvSpPr>
        <p:spPr/>
        <p:txBody>
          <a:bodyPr/>
          <a:lstStyle/>
          <a:p>
            <a:fld id="{170B96EC-557C-4C9F-BE38-BF150949EAE6}" type="slidenum">
              <a:rPr lang="en-US" smtClean="0"/>
              <a:t>‹#›</a:t>
            </a:fld>
            <a:endParaRPr lang="en-US"/>
          </a:p>
        </p:txBody>
      </p:sp>
    </p:spTree>
    <p:extLst>
      <p:ext uri="{BB962C8B-B14F-4D97-AF65-F5344CB8AC3E}">
        <p14:creationId xmlns:p14="http://schemas.microsoft.com/office/powerpoint/2010/main" val="7501381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196B9D-F9FE-7040-927A-6F71A6A13D06}"/>
              </a:ext>
            </a:extLst>
          </p:cNvPr>
          <p:cNvSpPr/>
          <p:nvPr userDrawn="1"/>
        </p:nvSpPr>
        <p:spPr bwMode="auto">
          <a:xfrm>
            <a:off x="-1" y="-5825"/>
            <a:ext cx="12192001" cy="119344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1"/>
            <a:ext cx="11655840" cy="1187621"/>
          </a:xfrm>
        </p:spPr>
        <p:txBody>
          <a:bodyPr anchor="ctr"/>
          <a:lstStyle>
            <a:lvl1pPr>
              <a:defRPr sz="3528">
                <a:solidFill>
                  <a:schemeClr val="bg1"/>
                </a:solidFill>
              </a:defRPr>
            </a:lvl1pPr>
          </a:lstStyle>
          <a:p>
            <a:r>
              <a:rPr lang="en-US"/>
              <a:t>Click to edit Master title style</a:t>
            </a:r>
          </a:p>
        </p:txBody>
      </p:sp>
    </p:spTree>
    <p:extLst>
      <p:ext uri="{BB962C8B-B14F-4D97-AF65-F5344CB8AC3E}">
        <p14:creationId xmlns:p14="http://schemas.microsoft.com/office/powerpoint/2010/main" val="41741737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580C72-1212-42FC-B867-BE3712188D5F}"/>
              </a:ext>
            </a:extLst>
          </p:cNvPr>
          <p:cNvPicPr>
            <a:picLocks noChangeAspect="1"/>
          </p:cNvPicPr>
          <p:nvPr userDrawn="1"/>
        </p:nvPicPr>
        <p:blipFill rotWithShape="1">
          <a:blip r:embed="rId2"/>
          <a:srcRect b="35291"/>
          <a:stretch/>
        </p:blipFill>
        <p:spPr bwMode="auto">
          <a:xfrm>
            <a:off x="0" y="3327741"/>
            <a:ext cx="9698889" cy="3530259"/>
          </a:xfrm>
          <a:prstGeom prst="rect">
            <a:avLst/>
          </a:prstGeom>
          <a:solidFill>
            <a:schemeClr val="bg1"/>
          </a:solidFill>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11021125" cy="553998"/>
          </a:xfrm>
        </p:spPr>
        <p:txBody>
          <a:bodyPr wrap="square"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br>
              <a:rPr lang="en-US"/>
            </a:br>
            <a:r>
              <a:rPr lang="en-US"/>
              <a:t>Date</a:t>
            </a:r>
          </a:p>
        </p:txBody>
      </p:sp>
      <p:pic>
        <p:nvPicPr>
          <p:cNvPr id="6" name="Picture 5">
            <a:extLst>
              <a:ext uri="{FF2B5EF4-FFF2-40B4-BE49-F238E27FC236}">
                <a16:creationId xmlns:a16="http://schemas.microsoft.com/office/drawing/2014/main" id="{53F74959-BA2C-48F0-AA5F-A939853400D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698889" y="292100"/>
            <a:ext cx="2199424" cy="866849"/>
          </a:xfrm>
          <a:prstGeom prst="rect">
            <a:avLst/>
          </a:prstGeom>
        </p:spPr>
      </p:pic>
    </p:spTree>
    <p:extLst>
      <p:ext uri="{BB962C8B-B14F-4D97-AF65-F5344CB8AC3E}">
        <p14:creationId xmlns:p14="http://schemas.microsoft.com/office/powerpoint/2010/main" val="4077190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t="4409" b="35468"/>
          <a:stretch/>
        </p:blipFill>
        <p:spPr bwMode="auto">
          <a:xfrm>
            <a:off x="0" y="3577936"/>
            <a:ext cx="9698890" cy="3280064"/>
          </a:xfrm>
          <a:prstGeom prst="rect">
            <a:avLst/>
          </a:prstGeom>
          <a:solidFill>
            <a:schemeClr val="bg1"/>
          </a:solidFill>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11021125" cy="553998"/>
          </a:xfrm>
        </p:spPr>
        <p:txBody>
          <a:bodyPr wrap="square"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br>
              <a:rPr lang="en-US"/>
            </a:br>
            <a:r>
              <a:rPr lang="en-US"/>
              <a:t>Date</a:t>
            </a:r>
          </a:p>
        </p:txBody>
      </p:sp>
      <p:pic>
        <p:nvPicPr>
          <p:cNvPr id="6" name="Picture 5">
            <a:extLst>
              <a:ext uri="{FF2B5EF4-FFF2-40B4-BE49-F238E27FC236}">
                <a16:creationId xmlns:a16="http://schemas.microsoft.com/office/drawing/2014/main" id="{1F419462-741C-46F8-A7AE-8B9BB46AF9A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698889" y="292100"/>
            <a:ext cx="2199424" cy="866848"/>
          </a:xfrm>
          <a:prstGeom prst="rect">
            <a:avLst/>
          </a:prstGeom>
        </p:spPr>
      </p:pic>
    </p:spTree>
    <p:extLst>
      <p:ext uri="{BB962C8B-B14F-4D97-AF65-F5344CB8AC3E}">
        <p14:creationId xmlns:p14="http://schemas.microsoft.com/office/powerpoint/2010/main" val="1027343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br>
              <a:rPr lang="en-US"/>
            </a:br>
            <a:r>
              <a:rPr lang="en-US"/>
              <a:t>Date</a:t>
            </a:r>
          </a:p>
        </p:txBody>
      </p:sp>
      <p:pic>
        <p:nvPicPr>
          <p:cNvPr id="6" name="Picture 5">
            <a:extLst>
              <a:ext uri="{FF2B5EF4-FFF2-40B4-BE49-F238E27FC236}">
                <a16:creationId xmlns:a16="http://schemas.microsoft.com/office/drawing/2014/main" id="{A4234E39-95B3-43C8-A7BD-B3527AA0EC7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spTree>
    <p:extLst>
      <p:ext uri="{BB962C8B-B14F-4D97-AF65-F5344CB8AC3E}">
        <p14:creationId xmlns:p14="http://schemas.microsoft.com/office/powerpoint/2010/main" val="21882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br>
              <a:rPr lang="en-US"/>
            </a:br>
            <a:r>
              <a:rPr lang="en-US"/>
              <a:t>Date</a:t>
            </a:r>
          </a:p>
        </p:txBody>
      </p:sp>
      <p:pic>
        <p:nvPicPr>
          <p:cNvPr id="7" name="Picture 6">
            <a:extLst>
              <a:ext uri="{FF2B5EF4-FFF2-40B4-BE49-F238E27FC236}">
                <a16:creationId xmlns:a16="http://schemas.microsoft.com/office/drawing/2014/main" id="{CA9D1FB7-6DA2-40DA-A2BC-66A46D9E43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8"/>
          </a:xfrm>
          <a:prstGeom prst="rect">
            <a:avLst/>
          </a:prstGeom>
        </p:spPr>
      </p:pic>
    </p:spTree>
    <p:extLst>
      <p:ext uri="{BB962C8B-B14F-4D97-AF65-F5344CB8AC3E}">
        <p14:creationId xmlns:p14="http://schemas.microsoft.com/office/powerpoint/2010/main" val="684360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6119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1659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420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8209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16692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C33C-038A-347D-CCBA-185D0A2B9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8F1A6E-73D9-653F-8CD5-5DC56CB48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A0FB59-A1DA-BF21-B651-034D8EF66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898A4A-A11F-17E8-5F67-7924458AD5AC}"/>
              </a:ext>
            </a:extLst>
          </p:cNvPr>
          <p:cNvSpPr>
            <a:spLocks noGrp="1"/>
          </p:cNvSpPr>
          <p:nvPr>
            <p:ph type="dt" sz="half" idx="10"/>
          </p:nvPr>
        </p:nvSpPr>
        <p:spPr/>
        <p:txBody>
          <a:bodyPr/>
          <a:lstStyle/>
          <a:p>
            <a:fld id="{0FA9BA2D-6328-44A0-96F8-036BFE6D5A9B}" type="datetimeFigureOut">
              <a:rPr lang="en-US" smtClean="0"/>
              <a:t>9/4/2024</a:t>
            </a:fld>
            <a:endParaRPr lang="en-US"/>
          </a:p>
        </p:txBody>
      </p:sp>
      <p:sp>
        <p:nvSpPr>
          <p:cNvPr id="6" name="Footer Placeholder 5">
            <a:extLst>
              <a:ext uri="{FF2B5EF4-FFF2-40B4-BE49-F238E27FC236}">
                <a16:creationId xmlns:a16="http://schemas.microsoft.com/office/drawing/2014/main" id="{3BF847EF-F1CA-2F2D-9DE4-BD1CDE266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9630EF-A72E-96E1-34F8-1EA68E4B8FF4}"/>
              </a:ext>
            </a:extLst>
          </p:cNvPr>
          <p:cNvSpPr>
            <a:spLocks noGrp="1"/>
          </p:cNvSpPr>
          <p:nvPr>
            <p:ph type="sldNum" sz="quarter" idx="12"/>
          </p:nvPr>
        </p:nvSpPr>
        <p:spPr/>
        <p:txBody>
          <a:bodyPr/>
          <a:lstStyle/>
          <a:p>
            <a:fld id="{170B96EC-557C-4C9F-BE38-BF150949EAE6}" type="slidenum">
              <a:rPr lang="en-US" smtClean="0"/>
              <a:t>‹#›</a:t>
            </a:fld>
            <a:endParaRPr lang="en-US"/>
          </a:p>
        </p:txBody>
      </p:sp>
    </p:spTree>
    <p:extLst>
      <p:ext uri="{BB962C8B-B14F-4D97-AF65-F5344CB8AC3E}">
        <p14:creationId xmlns:p14="http://schemas.microsoft.com/office/powerpoint/2010/main" val="28003764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515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75396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4">
            <a:extLst>
              <a:ext uri="{FF2B5EF4-FFF2-40B4-BE49-F238E27FC236}">
                <a16:creationId xmlns:a16="http://schemas.microsoft.com/office/drawing/2014/main" id="{552BECC6-ED0F-4EBC-8262-7729FFF3D2DB}"/>
              </a:ext>
            </a:extLst>
          </p:cNvPr>
          <p:cNvSpPr>
            <a:spLocks noGrp="1"/>
          </p:cNvSpPr>
          <p:nvPr>
            <p:ph type="pic" sz="quarter" idx="10" hasCustomPrompt="1"/>
          </p:nvPr>
        </p:nvSpPr>
        <p:spPr>
          <a:xfrm>
            <a:off x="6325468" y="0"/>
            <a:ext cx="5866532" cy="68662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2647"/>
              <a:gd name="connsiteY0" fmla="*/ 6 h 10000"/>
              <a:gd name="connsiteX1" fmla="*/ 12647 w 12647"/>
              <a:gd name="connsiteY1" fmla="*/ 0 h 10000"/>
              <a:gd name="connsiteX2" fmla="*/ 12647 w 12647"/>
              <a:gd name="connsiteY2" fmla="*/ 10000 h 10000"/>
              <a:gd name="connsiteX3" fmla="*/ 2647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4468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5238 w 12647"/>
              <a:gd name="connsiteY3" fmla="*/ 9987 h 10000"/>
              <a:gd name="connsiteX4" fmla="*/ 0 w 12647"/>
              <a:gd name="connsiteY4" fmla="*/ 6 h 10000"/>
              <a:gd name="connsiteX0" fmla="*/ 0 w 12647"/>
              <a:gd name="connsiteY0" fmla="*/ 6 h 10012"/>
              <a:gd name="connsiteX1" fmla="*/ 12647 w 12647"/>
              <a:gd name="connsiteY1" fmla="*/ 0 h 10012"/>
              <a:gd name="connsiteX2" fmla="*/ 12647 w 12647"/>
              <a:gd name="connsiteY2" fmla="*/ 10000 h 10012"/>
              <a:gd name="connsiteX3" fmla="*/ 5858 w 12647"/>
              <a:gd name="connsiteY3" fmla="*/ 10012 h 10012"/>
              <a:gd name="connsiteX4" fmla="*/ 0 w 12647"/>
              <a:gd name="connsiteY4" fmla="*/ 6 h 10012"/>
              <a:gd name="connsiteX0" fmla="*/ 0 w 12647"/>
              <a:gd name="connsiteY0" fmla="*/ 6 h 10012"/>
              <a:gd name="connsiteX1" fmla="*/ 12647 w 12647"/>
              <a:gd name="connsiteY1" fmla="*/ 0 h 10012"/>
              <a:gd name="connsiteX2" fmla="*/ 12647 w 12647"/>
              <a:gd name="connsiteY2" fmla="*/ 10000 h 10012"/>
              <a:gd name="connsiteX3" fmla="*/ 5820 w 12647"/>
              <a:gd name="connsiteY3" fmla="*/ 10012 h 10012"/>
              <a:gd name="connsiteX4" fmla="*/ 0 w 12647"/>
              <a:gd name="connsiteY4" fmla="*/ 6 h 1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 h="10012">
                <a:moveTo>
                  <a:pt x="0" y="6"/>
                </a:moveTo>
                <a:lnTo>
                  <a:pt x="12647" y="0"/>
                </a:lnTo>
                <a:lnTo>
                  <a:pt x="12647" y="10000"/>
                </a:lnTo>
                <a:lnTo>
                  <a:pt x="5820" y="10012"/>
                </a:lnTo>
                <a:lnTo>
                  <a:pt x="0" y="6"/>
                </a:lnTo>
                <a:close/>
              </a:path>
            </a:pathLst>
          </a:custGeom>
          <a:blipFill>
            <a:blip r:embed="rId2"/>
            <a:stretch>
              <a:fillRect l="-57395" r="-104560" b="-51820"/>
            </a:stretch>
          </a:blipFill>
        </p:spPr>
        <p:txBody>
          <a:bodyPr lIns="1371600" tIns="1371600" rIns="548640" bIns="18288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solidFill>
                  <a:schemeClr val="bg1"/>
                </a:solidFill>
              </a:defRPr>
            </a:lvl1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drag &amp; drop your photo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here or click or tap icon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below to insert</a:t>
            </a:r>
          </a:p>
          <a:p>
            <a:endParaRPr lang="en-US"/>
          </a:p>
        </p:txBody>
      </p:sp>
    </p:spTree>
    <p:extLst>
      <p:ext uri="{BB962C8B-B14F-4D97-AF65-F5344CB8AC3E}">
        <p14:creationId xmlns:p14="http://schemas.microsoft.com/office/powerpoint/2010/main" val="30217163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bg1"/>
                </a:solidFill>
                <a:latin typeface="+mj-lt"/>
                <a:cs typeface="Segoe UI Semilight" panose="020B0402040204020203" pitchFamily="34" charset="0"/>
              </a:defRPr>
            </a:lvl1pPr>
          </a:lstStyle>
          <a:p>
            <a:r>
              <a:rPr lang="en-US"/>
              <a:t>Square photo layout with Title  </a:t>
            </a:r>
          </a:p>
        </p:txBody>
      </p:sp>
      <p:sp>
        <p:nvSpPr>
          <p:cNvPr id="6" name="Picture Placeholder 4">
            <a:extLst>
              <a:ext uri="{FF2B5EF4-FFF2-40B4-BE49-F238E27FC236}">
                <a16:creationId xmlns:a16="http://schemas.microsoft.com/office/drawing/2014/main" id="{509305E2-982B-438B-8E19-797CC333B5AE}"/>
              </a:ext>
            </a:extLst>
          </p:cNvPr>
          <p:cNvSpPr>
            <a:spLocks noGrp="1"/>
          </p:cNvSpPr>
          <p:nvPr>
            <p:ph type="pic" sz="quarter" idx="11" hasCustomPrompt="1"/>
          </p:nvPr>
        </p:nvSpPr>
        <p:spPr>
          <a:xfrm>
            <a:off x="6325468" y="-8230"/>
            <a:ext cx="5866532" cy="68662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2647"/>
              <a:gd name="connsiteY0" fmla="*/ 6 h 10000"/>
              <a:gd name="connsiteX1" fmla="*/ 12647 w 12647"/>
              <a:gd name="connsiteY1" fmla="*/ 0 h 10000"/>
              <a:gd name="connsiteX2" fmla="*/ 12647 w 12647"/>
              <a:gd name="connsiteY2" fmla="*/ 10000 h 10000"/>
              <a:gd name="connsiteX3" fmla="*/ 2647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4468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5238 w 12647"/>
              <a:gd name="connsiteY3" fmla="*/ 9987 h 10000"/>
              <a:gd name="connsiteX4" fmla="*/ 0 w 12647"/>
              <a:gd name="connsiteY4" fmla="*/ 6 h 10000"/>
              <a:gd name="connsiteX0" fmla="*/ 0 w 12647"/>
              <a:gd name="connsiteY0" fmla="*/ 6 h 10012"/>
              <a:gd name="connsiteX1" fmla="*/ 12647 w 12647"/>
              <a:gd name="connsiteY1" fmla="*/ 0 h 10012"/>
              <a:gd name="connsiteX2" fmla="*/ 12647 w 12647"/>
              <a:gd name="connsiteY2" fmla="*/ 10000 h 10012"/>
              <a:gd name="connsiteX3" fmla="*/ 5858 w 12647"/>
              <a:gd name="connsiteY3" fmla="*/ 10012 h 10012"/>
              <a:gd name="connsiteX4" fmla="*/ 0 w 12647"/>
              <a:gd name="connsiteY4" fmla="*/ 6 h 10012"/>
              <a:gd name="connsiteX0" fmla="*/ 0 w 12647"/>
              <a:gd name="connsiteY0" fmla="*/ 6 h 10012"/>
              <a:gd name="connsiteX1" fmla="*/ 12647 w 12647"/>
              <a:gd name="connsiteY1" fmla="*/ 0 h 10012"/>
              <a:gd name="connsiteX2" fmla="*/ 12647 w 12647"/>
              <a:gd name="connsiteY2" fmla="*/ 10000 h 10012"/>
              <a:gd name="connsiteX3" fmla="*/ 5820 w 12647"/>
              <a:gd name="connsiteY3" fmla="*/ 10012 h 10012"/>
              <a:gd name="connsiteX4" fmla="*/ 0 w 12647"/>
              <a:gd name="connsiteY4" fmla="*/ 6 h 1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 h="10012">
                <a:moveTo>
                  <a:pt x="0" y="6"/>
                </a:moveTo>
                <a:lnTo>
                  <a:pt x="12647" y="0"/>
                </a:lnTo>
                <a:lnTo>
                  <a:pt x="12647" y="10000"/>
                </a:lnTo>
                <a:lnTo>
                  <a:pt x="5820" y="10012"/>
                </a:lnTo>
                <a:lnTo>
                  <a:pt x="0" y="6"/>
                </a:lnTo>
                <a:close/>
              </a:path>
            </a:pathLst>
          </a:custGeom>
          <a:blipFill>
            <a:blip r:embed="rId2"/>
            <a:stretch>
              <a:fillRect l="-57395" r="-104560" b="-51820"/>
            </a:stretch>
          </a:blipFill>
        </p:spPr>
        <p:txBody>
          <a:bodyPr lIns="1371600" tIns="1371600" rIns="548640" bIns="18288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solidFill>
                  <a:schemeClr val="bg1"/>
                </a:solidFill>
              </a:defRPr>
            </a:lvl1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drag &amp; drop your photo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here or click or tap icon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below to insert</a:t>
            </a:r>
          </a:p>
          <a:p>
            <a:endParaRPr lang="en-US"/>
          </a:p>
        </p:txBody>
      </p:sp>
    </p:spTree>
    <p:extLst>
      <p:ext uri="{BB962C8B-B14F-4D97-AF65-F5344CB8AC3E}">
        <p14:creationId xmlns:p14="http://schemas.microsoft.com/office/powerpoint/2010/main" val="4001022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0871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0871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AFBE638F-91FF-44C5-B8A5-85E9A85C4570}"/>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6" name="Straight Connector 5">
            <a:extLst>
              <a:ext uri="{FF2B5EF4-FFF2-40B4-BE49-F238E27FC236}">
                <a16:creationId xmlns:a16="http://schemas.microsoft.com/office/drawing/2014/main" id="{304F877B-D582-46F3-94DF-AAA43BCE6872}"/>
              </a:ext>
            </a:extLst>
          </p:cNvPr>
          <p:cNvCxnSpPr>
            <a:cxnSpLocks/>
          </p:cNvCxnSpPr>
          <p:nvPr userDrawn="1"/>
        </p:nvCxnSpPr>
        <p:spPr>
          <a:xfrm>
            <a:off x="6319810" y="0"/>
            <a:ext cx="2659090" cy="685800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419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32594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3259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B2F85713-7C11-4929-A397-88C5D1EA7621}"/>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6" name="Straight Connector 5">
            <a:extLst>
              <a:ext uri="{FF2B5EF4-FFF2-40B4-BE49-F238E27FC236}">
                <a16:creationId xmlns:a16="http://schemas.microsoft.com/office/drawing/2014/main" id="{D673D1F5-F678-41E0-BB82-1D0B2F22D92A}"/>
              </a:ext>
            </a:extLst>
          </p:cNvPr>
          <p:cNvCxnSpPr>
            <a:cxnSpLocks/>
          </p:cNvCxnSpPr>
          <p:nvPr userDrawn="1"/>
        </p:nvCxnSpPr>
        <p:spPr>
          <a:xfrm>
            <a:off x="6319810" y="0"/>
            <a:ext cx="2659090" cy="685800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947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761882"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9BE07E-C29B-4AE5-86F6-69036B3F490F}"/>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3DB65939-4466-4271-8122-6E4EA236D3D3}"/>
              </a:ext>
            </a:extLst>
          </p:cNvPr>
          <p:cNvCxnSpPr>
            <a:cxnSpLocks/>
          </p:cNvCxnSpPr>
          <p:nvPr userDrawn="1"/>
        </p:nvCxnSpPr>
        <p:spPr>
          <a:xfrm>
            <a:off x="6319810" y="0"/>
            <a:ext cx="2659090" cy="685800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557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4290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7ACF065B-1157-4228-A931-9C2C9008BF4C}"/>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759AA396-256D-428A-8F06-27A7CF56B101}"/>
              </a:ext>
            </a:extLst>
          </p:cNvPr>
          <p:cNvCxnSpPr>
            <a:cxnSpLocks/>
          </p:cNvCxnSpPr>
          <p:nvPr userDrawn="1"/>
        </p:nvCxnSpPr>
        <p:spPr>
          <a:xfrm>
            <a:off x="6319810" y="0"/>
            <a:ext cx="2659090" cy="685800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487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CFA2CC3B-6B5A-4464-863B-8B0DF6EB0244}"/>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E23A874F-9D00-447C-B481-8CA7931EEDED}"/>
              </a:ext>
            </a:extLst>
          </p:cNvPr>
          <p:cNvCxnSpPr>
            <a:cxnSpLocks/>
          </p:cNvCxnSpPr>
          <p:nvPr userDrawn="1"/>
        </p:nvCxnSpPr>
        <p:spPr>
          <a:xfrm>
            <a:off x="6319810" y="0"/>
            <a:ext cx="2659090" cy="685800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95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2125"/>
            <a:ext cx="6698086"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DD8D9D26-B2F3-4851-8C74-0839D93B473F}"/>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48FE56B6-5960-455E-9196-4F9DBE9BA7E8}"/>
              </a:ext>
            </a:extLst>
          </p:cNvPr>
          <p:cNvCxnSpPr>
            <a:cxnSpLocks/>
          </p:cNvCxnSpPr>
          <p:nvPr userDrawn="1"/>
        </p:nvCxnSpPr>
        <p:spPr>
          <a:xfrm>
            <a:off x="6319810" y="0"/>
            <a:ext cx="2659090" cy="685800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227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theme" Target="../theme/theme4.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image" Target="../media/image7.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image" Target="../media/image21.emf"/><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theme" Target="../theme/theme5.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theme" Target="../theme/theme6.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tags" Target="../tags/tag2.xml"/><Relationship Id="rId3" Type="http://schemas.openxmlformats.org/officeDocument/2006/relationships/slideLayout" Target="../slideLayouts/slideLayout137.xml"/><Relationship Id="rId21" Type="http://schemas.openxmlformats.org/officeDocument/2006/relationships/image" Target="../media/image19.png"/><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theme" Target="../theme/theme7.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image" Target="../media/image20.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oleObject" Target="../embeddings/oleObject2.bin"/><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21E6CD-2316-CE1C-4A8B-5D7C21F79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C5AAC8-A02E-1960-EFA1-286E9F9DFD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0112AE-0B75-76D0-CB11-920455913C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A9BA2D-6328-44A0-96F8-036BFE6D5A9B}" type="datetimeFigureOut">
              <a:rPr lang="en-US" smtClean="0"/>
              <a:t>9/4/2024</a:t>
            </a:fld>
            <a:endParaRPr lang="en-US"/>
          </a:p>
        </p:txBody>
      </p:sp>
      <p:sp>
        <p:nvSpPr>
          <p:cNvPr id="5" name="Footer Placeholder 4">
            <a:extLst>
              <a:ext uri="{FF2B5EF4-FFF2-40B4-BE49-F238E27FC236}">
                <a16:creationId xmlns:a16="http://schemas.microsoft.com/office/drawing/2014/main" id="{C6DC0215-8337-36B2-BEED-587057EBC8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37691B9-27D9-5E25-414E-266BB5DE75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0B96EC-557C-4C9F-BE38-BF150949EAE6}" type="slidenum">
              <a:rPr lang="en-US" smtClean="0"/>
              <a:t>‹#›</a:t>
            </a:fld>
            <a:endParaRPr lang="en-US"/>
          </a:p>
        </p:txBody>
      </p:sp>
    </p:spTree>
    <p:extLst>
      <p:ext uri="{BB962C8B-B14F-4D97-AF65-F5344CB8AC3E}">
        <p14:creationId xmlns:p14="http://schemas.microsoft.com/office/powerpoint/2010/main" val="3885494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1F761B-657B-4F19-8246-0F7EA7989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47EFD9-7372-48A8-9B6F-167E66C5D6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A51BD8-2142-4BB5-8D07-E245B95891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5D456-BC14-4388-9BD2-EC4A099C905E}" type="datetimeFigureOut">
              <a:rPr lang="en-US" smtClean="0"/>
              <a:t>9/4/2024</a:t>
            </a:fld>
            <a:endParaRPr lang="en-US"/>
          </a:p>
        </p:txBody>
      </p:sp>
      <p:sp>
        <p:nvSpPr>
          <p:cNvPr id="5" name="Footer Placeholder 4">
            <a:extLst>
              <a:ext uri="{FF2B5EF4-FFF2-40B4-BE49-F238E27FC236}">
                <a16:creationId xmlns:a16="http://schemas.microsoft.com/office/drawing/2014/main" id="{028B131C-2092-4D32-B452-252A796EE0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1854EB-EA22-4177-A354-BA293D06BD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562B33-5AFD-433B-ACF9-A714035A6C08}" type="slidenum">
              <a:rPr lang="en-US" smtClean="0"/>
              <a:t>‹#›</a:t>
            </a:fld>
            <a:endParaRPr lang="en-US"/>
          </a:p>
        </p:txBody>
      </p:sp>
    </p:spTree>
    <p:extLst>
      <p:ext uri="{BB962C8B-B14F-4D97-AF65-F5344CB8AC3E}">
        <p14:creationId xmlns:p14="http://schemas.microsoft.com/office/powerpoint/2010/main" val="14009697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501532" y="290945"/>
            <a:ext cx="10877207" cy="1018311"/>
          </a:xfrm>
          <a:prstGeom prst="rect">
            <a:avLst/>
          </a:prstGeom>
        </p:spPr>
        <p:txBody>
          <a:bodyPr vert="horz" lIns="91440" tIns="45720" rIns="91440" bIns="45720" rtlCol="0" anchor="b">
            <a:normAutofit/>
          </a:bodyPr>
          <a:lstStyle/>
          <a:p>
            <a:r>
              <a:rPr lang="en-US" dirty="0"/>
              <a:t>Click to edit master title style</a:t>
            </a:r>
          </a:p>
        </p:txBody>
      </p:sp>
      <p:sp>
        <p:nvSpPr>
          <p:cNvPr id="5" name="Text Placeholder 4"/>
          <p:cNvSpPr>
            <a:spLocks noGrp="1"/>
          </p:cNvSpPr>
          <p:nvPr>
            <p:ph type="body" idx="1"/>
          </p:nvPr>
        </p:nvSpPr>
        <p:spPr>
          <a:xfrm>
            <a:off x="520239" y="1600200"/>
            <a:ext cx="10858500" cy="4576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378103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729" r:id="rId15"/>
    <p:sldLayoutId id="2147483730" r:id="rId16"/>
    <p:sldLayoutId id="2147483731" r:id="rId17"/>
    <p:sldLayoutId id="2147483732" r:id="rId18"/>
  </p:sldLayoutIdLst>
  <p:txStyles>
    <p:titleStyle>
      <a:lvl1pPr algn="l" defTabSz="457200" rtl="0" eaLnBrk="1" latinLnBrk="0" hangingPunct="1">
        <a:lnSpc>
          <a:spcPts val="4000"/>
        </a:lnSpc>
        <a:spcBef>
          <a:spcPct val="0"/>
        </a:spcBef>
        <a:buNone/>
        <a:defRPr sz="4500" b="0" kern="1200" cap="none">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ts val="0"/>
        </a:spcBef>
        <a:spcAft>
          <a:spcPts val="200"/>
        </a:spcAft>
        <a:buClr>
          <a:srgbClr val="A69F8E"/>
        </a:buClr>
        <a:buSzPct val="92000"/>
        <a:buFont typeface="Wingdings 2" panose="05020102010507070707" pitchFamily="18" charset="2"/>
        <a:buNone/>
        <a:defRPr sz="2400" kern="1200">
          <a:solidFill>
            <a:schemeClr val="tx2"/>
          </a:solidFill>
          <a:latin typeface="+mn-lt"/>
          <a:ea typeface="+mn-ea"/>
          <a:cs typeface="Segoe UI" panose="020B0502040204020203" pitchFamily="34" charset="0"/>
        </a:defRPr>
      </a:lvl1pPr>
      <a:lvl2pPr marL="231775" indent="-223838" algn="l" defTabSz="457200" rtl="0" eaLnBrk="1" latinLnBrk="0" hangingPunct="1">
        <a:spcBef>
          <a:spcPts val="0"/>
        </a:spcBef>
        <a:spcAft>
          <a:spcPts val="200"/>
        </a:spcAft>
        <a:buClr>
          <a:schemeClr val="tx1"/>
        </a:buClr>
        <a:buSzPct val="100000"/>
        <a:buFont typeface="Arial" charset="0"/>
        <a:buChar char="•"/>
        <a:tabLst/>
        <a:defRPr sz="1800" kern="1200">
          <a:solidFill>
            <a:schemeClr val="tx2"/>
          </a:solidFill>
          <a:latin typeface="+mn-lt"/>
          <a:ea typeface="+mn-ea"/>
          <a:cs typeface="+mn-cs"/>
        </a:defRPr>
      </a:lvl2pPr>
      <a:lvl3pPr marL="463550" indent="-231775" algn="l" defTabSz="457200" rtl="0" eaLnBrk="1" latinLnBrk="0" hangingPunct="1">
        <a:spcBef>
          <a:spcPts val="0"/>
        </a:spcBef>
        <a:spcAft>
          <a:spcPts val="200"/>
        </a:spcAft>
        <a:buClr>
          <a:schemeClr val="tx1"/>
        </a:buClr>
        <a:buSzPct val="100000"/>
        <a:buFont typeface="Arial" charset="0"/>
        <a:buChar char="•"/>
        <a:tabLst/>
        <a:defRPr sz="1800" kern="1200">
          <a:solidFill>
            <a:schemeClr val="tx2"/>
          </a:solidFill>
          <a:latin typeface="+mn-lt"/>
          <a:ea typeface="+mn-ea"/>
          <a:cs typeface="+mn-cs"/>
        </a:defRPr>
      </a:lvl3pPr>
      <a:lvl4pPr marL="687388" indent="-223838" algn="l" defTabSz="457200" rtl="0" eaLnBrk="1" latinLnBrk="0" hangingPunct="1">
        <a:spcBef>
          <a:spcPts val="0"/>
        </a:spcBef>
        <a:spcAft>
          <a:spcPts val="200"/>
        </a:spcAft>
        <a:buClr>
          <a:schemeClr val="tx1"/>
        </a:buClr>
        <a:buSzPct val="100000"/>
        <a:buFont typeface="Arial" charset="0"/>
        <a:buChar char="•"/>
        <a:tabLst/>
        <a:defRPr sz="1800" kern="1200">
          <a:solidFill>
            <a:schemeClr val="tx2"/>
          </a:solidFill>
          <a:latin typeface="+mn-lt"/>
          <a:ea typeface="+mn-ea"/>
          <a:cs typeface="+mn-cs"/>
        </a:defRPr>
      </a:lvl4pPr>
      <a:lvl5pPr marL="920750" indent="-233363" algn="l" defTabSz="457200" rtl="0" eaLnBrk="1" latinLnBrk="0" hangingPunct="1">
        <a:spcBef>
          <a:spcPts val="0"/>
        </a:spcBef>
        <a:spcAft>
          <a:spcPts val="200"/>
        </a:spcAft>
        <a:buClr>
          <a:schemeClr val="tx1"/>
        </a:buClr>
        <a:buSzPct val="100000"/>
        <a:buFont typeface="Arial" charset="0"/>
        <a:buChar char="•"/>
        <a:tabLst/>
        <a:defRPr sz="18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orient="horz" pos="720">
          <p15:clr>
            <a:srgbClr val="F26B43"/>
          </p15:clr>
        </p15:guide>
        <p15:guide id="3" pos="312">
          <p15:clr>
            <a:srgbClr val="F26B43"/>
          </p15:clr>
        </p15:guide>
        <p15:guide id="4"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6339156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A7E330C2-FCD0-4CE9-8640-90A13ACC1AB3}"/>
              </a:ext>
            </a:extLst>
          </p:cNvPr>
          <p:cNvPicPr>
            <a:picLocks noChangeAspect="1"/>
          </p:cNvPicPr>
          <p:nvPr userDrawn="1"/>
        </p:nvPicPr>
        <p:blipFill>
          <a:blip r:embed="rId29"/>
          <a:stretch>
            <a:fillRect/>
          </a:stretch>
        </p:blipFill>
        <p:spPr>
          <a:xfrm rot="5400000">
            <a:off x="9439753" y="2849869"/>
            <a:ext cx="6861940" cy="1162204"/>
          </a:xfrm>
          <a:prstGeom prst="rect">
            <a:avLst/>
          </a:prstGeom>
        </p:spPr>
      </p:pic>
    </p:spTree>
    <p:extLst>
      <p:ext uri="{BB962C8B-B14F-4D97-AF65-F5344CB8AC3E}">
        <p14:creationId xmlns:p14="http://schemas.microsoft.com/office/powerpoint/2010/main" val="368789378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67417645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591D583-788E-4452-9EB8-245862A55846}"/>
              </a:ext>
            </a:extLst>
          </p:cNvPr>
          <p:cNvGraphicFramePr>
            <a:graphicFrameLocks noChangeAspect="1"/>
          </p:cNvGraphicFramePr>
          <p:nvPr userDrawn="1">
            <p:custDataLst>
              <p:tags r:id="rId1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9" imgW="425" imgH="426" progId="TCLayout.ActiveDocument.1">
                  <p:embed/>
                </p:oleObj>
              </mc:Choice>
              <mc:Fallback>
                <p:oleObj name="think-cell Slide" r:id="rId19" imgW="425" imgH="426" progId="TCLayout.ActiveDocument.1">
                  <p:embed/>
                  <p:pic>
                    <p:nvPicPr>
                      <p:cNvPr id="3" name="Object 2" hidden="1">
                        <a:extLst>
                          <a:ext uri="{FF2B5EF4-FFF2-40B4-BE49-F238E27FC236}">
                            <a16:creationId xmlns:a16="http://schemas.microsoft.com/office/drawing/2014/main" id="{7591D583-788E-4452-9EB8-245862A55846}"/>
                          </a:ext>
                        </a:extLst>
                      </p:cNvPr>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47675" y="469900"/>
            <a:ext cx="11296650" cy="6093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47675" y="1485900"/>
            <a:ext cx="11296650" cy="141859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05.png"/>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0623550" y="6329406"/>
            <a:ext cx="1116206" cy="238082"/>
          </a:xfrm>
          <a:prstGeom prst="rect">
            <a:avLst/>
          </a:prstGeom>
        </p:spPr>
      </p:pic>
    </p:spTree>
    <p:extLst>
      <p:ext uri="{BB962C8B-B14F-4D97-AF65-F5344CB8AC3E}">
        <p14:creationId xmlns:p14="http://schemas.microsoft.com/office/powerpoint/2010/main" val="428051066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l" defTabSz="930990" rtl="0" eaLnBrk="1" latinLnBrk="0" hangingPunct="1">
        <a:lnSpc>
          <a:spcPct val="90000"/>
        </a:lnSpc>
        <a:spcBef>
          <a:spcPct val="0"/>
        </a:spcBef>
        <a:buNone/>
        <a:defRPr lang="en-US" sz="4400" b="0" kern="1200" cap="none" spc="-102" baseline="0" dirty="0" smtClean="0">
          <a:ln w="3175">
            <a:noFill/>
          </a:ln>
          <a:solidFill>
            <a:schemeClr val="accent1"/>
          </a:solidFill>
          <a:effectLst/>
          <a:latin typeface="+mj-lt"/>
          <a:ea typeface="+mn-ea"/>
          <a:cs typeface="Segoe UI" pitchFamily="34" charset="0"/>
        </a:defRPr>
      </a:lvl1pPr>
    </p:titleStyle>
    <p:bodyStyle>
      <a:lvl1pPr marL="342256" marR="0" indent="-342256"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2400" b="0" i="0" kern="1200" spc="0" baseline="0">
          <a:solidFill>
            <a:schemeClr val="bg2">
              <a:lumMod val="25000"/>
            </a:schemeClr>
          </a:solidFill>
          <a:latin typeface="+mn-lt"/>
          <a:ea typeface="+mn-ea"/>
          <a:cs typeface="+mn-cs"/>
        </a:defRPr>
      </a:lvl1pPr>
      <a:lvl2pPr marL="583105" marR="0" indent="-240846"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2000" b="0" i="0" kern="1200" spc="0" baseline="0">
          <a:solidFill>
            <a:schemeClr val="bg2">
              <a:lumMod val="25000"/>
            </a:schemeClr>
          </a:solidFill>
          <a:latin typeface="+mn-lt"/>
          <a:ea typeface="+mn-ea"/>
          <a:cs typeface="+mn-cs"/>
        </a:defRPr>
      </a:lvl2pPr>
      <a:lvl3pPr marL="798596" marR="0" indent="-228171"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1800" b="0" i="0" kern="1200" spc="0" baseline="0">
          <a:solidFill>
            <a:schemeClr val="bg2">
              <a:lumMod val="25000"/>
            </a:schemeClr>
          </a:solidFill>
          <a:latin typeface="+mn-lt"/>
          <a:ea typeface="+mn-ea"/>
          <a:cs typeface="+mn-cs"/>
        </a:defRPr>
      </a:lvl3pPr>
      <a:lvl4pPr marL="1026768" marR="0" indent="-228171"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1500" b="0" i="0" kern="1200" spc="0" baseline="0">
          <a:solidFill>
            <a:schemeClr val="bg2">
              <a:lumMod val="25000"/>
            </a:schemeClr>
          </a:solidFill>
          <a:latin typeface="+mn-lt"/>
          <a:ea typeface="+mn-ea"/>
          <a:cs typeface="+mn-cs"/>
        </a:defRPr>
      </a:lvl4pPr>
      <a:lvl5pPr marL="1254936" marR="0" indent="-228171" algn="l" defTabSz="930990" rtl="0" eaLnBrk="1" fontAlgn="auto" latinLnBrk="0" hangingPunct="1">
        <a:lnSpc>
          <a:spcPct val="90000"/>
        </a:lnSpc>
        <a:spcBef>
          <a:spcPct val="20000"/>
        </a:spcBef>
        <a:spcAft>
          <a:spcPts val="0"/>
        </a:spcAft>
        <a:buClr>
          <a:schemeClr val="accent1"/>
        </a:buClr>
        <a:buSzPct val="90000"/>
        <a:buFont typeface="Arial" pitchFamily="34" charset="0"/>
        <a:buChar char="•"/>
        <a:tabLst/>
        <a:defRPr sz="1100" b="0" i="0" kern="1200" spc="0" baseline="0">
          <a:solidFill>
            <a:schemeClr val="bg2">
              <a:lumMod val="25000"/>
            </a:schemeClr>
          </a:solidFill>
          <a:latin typeface="+mn-lt"/>
          <a:ea typeface="+mn-ea"/>
          <a:cs typeface="+mn-cs"/>
        </a:defRPr>
      </a:lvl5pPr>
      <a:lvl6pPr marL="2560220"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5719"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1214"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56710" indent="-232749" algn="l" defTabSz="9309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0990" rtl="0" eaLnBrk="1" latinLnBrk="0" hangingPunct="1">
        <a:defRPr sz="1800" kern="1200">
          <a:solidFill>
            <a:schemeClr val="tx1"/>
          </a:solidFill>
          <a:latin typeface="+mn-lt"/>
          <a:ea typeface="+mn-ea"/>
          <a:cs typeface="+mn-cs"/>
        </a:defRPr>
      </a:lvl1pPr>
      <a:lvl2pPr marL="465495" algn="l" defTabSz="930990" rtl="0" eaLnBrk="1" latinLnBrk="0" hangingPunct="1">
        <a:defRPr sz="1800" kern="1200">
          <a:solidFill>
            <a:schemeClr val="tx1"/>
          </a:solidFill>
          <a:latin typeface="+mn-lt"/>
          <a:ea typeface="+mn-ea"/>
          <a:cs typeface="+mn-cs"/>
        </a:defRPr>
      </a:lvl2pPr>
      <a:lvl3pPr marL="930990" algn="l" defTabSz="930990" rtl="0" eaLnBrk="1" latinLnBrk="0" hangingPunct="1">
        <a:defRPr sz="1800" kern="1200">
          <a:solidFill>
            <a:schemeClr val="tx1"/>
          </a:solidFill>
          <a:latin typeface="+mn-lt"/>
          <a:ea typeface="+mn-ea"/>
          <a:cs typeface="+mn-cs"/>
        </a:defRPr>
      </a:lvl3pPr>
      <a:lvl4pPr marL="1396485" algn="l" defTabSz="930990" rtl="0" eaLnBrk="1" latinLnBrk="0" hangingPunct="1">
        <a:defRPr sz="1800" kern="1200">
          <a:solidFill>
            <a:schemeClr val="tx1"/>
          </a:solidFill>
          <a:latin typeface="+mn-lt"/>
          <a:ea typeface="+mn-ea"/>
          <a:cs typeface="+mn-cs"/>
        </a:defRPr>
      </a:lvl4pPr>
      <a:lvl5pPr marL="1861979" algn="l" defTabSz="930990" rtl="0" eaLnBrk="1" latinLnBrk="0" hangingPunct="1">
        <a:defRPr sz="1800" kern="1200">
          <a:solidFill>
            <a:schemeClr val="tx1"/>
          </a:solidFill>
          <a:latin typeface="+mn-lt"/>
          <a:ea typeface="+mn-ea"/>
          <a:cs typeface="+mn-cs"/>
        </a:defRPr>
      </a:lvl5pPr>
      <a:lvl6pPr marL="2327475" algn="l" defTabSz="930990" rtl="0" eaLnBrk="1" latinLnBrk="0" hangingPunct="1">
        <a:defRPr sz="1800" kern="1200">
          <a:solidFill>
            <a:schemeClr val="tx1"/>
          </a:solidFill>
          <a:latin typeface="+mn-lt"/>
          <a:ea typeface="+mn-ea"/>
          <a:cs typeface="+mn-cs"/>
        </a:defRPr>
      </a:lvl6pPr>
      <a:lvl7pPr marL="2792969" algn="l" defTabSz="930990" rtl="0" eaLnBrk="1" latinLnBrk="0" hangingPunct="1">
        <a:defRPr sz="1800" kern="1200">
          <a:solidFill>
            <a:schemeClr val="tx1"/>
          </a:solidFill>
          <a:latin typeface="+mn-lt"/>
          <a:ea typeface="+mn-ea"/>
          <a:cs typeface="+mn-cs"/>
        </a:defRPr>
      </a:lvl7pPr>
      <a:lvl8pPr marL="3258475" algn="l" defTabSz="930990" rtl="0" eaLnBrk="1" latinLnBrk="0" hangingPunct="1">
        <a:defRPr sz="1800" kern="1200">
          <a:solidFill>
            <a:schemeClr val="tx1"/>
          </a:solidFill>
          <a:latin typeface="+mn-lt"/>
          <a:ea typeface="+mn-ea"/>
          <a:cs typeface="+mn-cs"/>
        </a:defRPr>
      </a:lvl8pPr>
      <a:lvl9pPr marL="3723962" algn="l" defTabSz="93099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pos="734">
          <p15:clr>
            <a:srgbClr val="5ACBF0"/>
          </p15:clr>
        </p15:guide>
        <p15:guide id="4" pos="1299">
          <p15:clr>
            <a:srgbClr val="5ACBF0"/>
          </p15:clr>
        </p15:guide>
        <p15:guide id="5" pos="1864">
          <p15:clr>
            <a:srgbClr val="5ACBF0"/>
          </p15:clr>
        </p15:guide>
        <p15:guide id="6" pos="2429">
          <p15:clr>
            <a:srgbClr val="5ACBF0"/>
          </p15:clr>
        </p15:guide>
        <p15:guide id="7" pos="2993">
          <p15:clr>
            <a:srgbClr val="5ACBF0"/>
          </p15:clr>
        </p15:guide>
        <p15:guide id="8" pos="3558">
          <p15:clr>
            <a:srgbClr val="5ACBF0"/>
          </p15:clr>
        </p15:guide>
        <p15:guide id="9" pos="4122">
          <p15:clr>
            <a:srgbClr val="5ACBF0"/>
          </p15:clr>
        </p15:guide>
        <p15:guide id="10" pos="4687">
          <p15:clr>
            <a:srgbClr val="5ACBF0"/>
          </p15:clr>
        </p15:guide>
        <p15:guide id="11" pos="5251">
          <p15:clr>
            <a:srgbClr val="5ACBF0"/>
          </p15:clr>
        </p15:guide>
        <p15:guide id="12" pos="5816">
          <p15:clr>
            <a:srgbClr val="5ACBF0"/>
          </p15:clr>
        </p15:guide>
        <p15:guide id="13" pos="6384">
          <p15:clr>
            <a:srgbClr val="5ACBF0"/>
          </p15:clr>
        </p15:guide>
        <p15:guide id="14" pos="6946">
          <p15:clr>
            <a:srgbClr val="5ACBF0"/>
          </p15:clr>
        </p15:guide>
        <p15:guide id="15" pos="7510">
          <p15:clr>
            <a:srgbClr val="5ACBF0"/>
          </p15:clr>
        </p15:guide>
        <p15:guide id="16" pos="282">
          <p15:clr>
            <a:srgbClr val="C35EA4"/>
          </p15:clr>
        </p15:guide>
        <p15:guide id="17" pos="7398">
          <p15:clr>
            <a:srgbClr val="C35EA4"/>
          </p15:clr>
        </p15:guide>
        <p15:guide id="18" orient="horz" pos="748">
          <p15:clr>
            <a:srgbClr val="5ACBF0"/>
          </p15:clr>
        </p15:guide>
        <p15:guide id="19" orient="horz" pos="1313">
          <p15:clr>
            <a:srgbClr val="5ACBF0"/>
          </p15:clr>
        </p15:guide>
        <p15:guide id="20" orient="horz" pos="1878">
          <p15:clr>
            <a:srgbClr val="5ACBF0"/>
          </p15:clr>
        </p15:guide>
        <p15:guide id="21" orient="horz" pos="2442">
          <p15:clr>
            <a:srgbClr val="5ACBF0"/>
          </p15:clr>
        </p15:guide>
        <p15:guide id="22" orient="horz" pos="3007">
          <p15:clr>
            <a:srgbClr val="5ACBF0"/>
          </p15:clr>
        </p15:guide>
        <p15:guide id="23" orient="horz" pos="3572">
          <p15:clr>
            <a:srgbClr val="5ACBF0"/>
          </p15:clr>
        </p15:guide>
        <p15:guide id="24" orient="horz" pos="4137">
          <p15:clr>
            <a:srgbClr val="5ACBF0"/>
          </p15:clr>
        </p15:guide>
        <p15:guide id="25" orient="horz" pos="296">
          <p15:clr>
            <a:srgbClr val="C35EA4"/>
          </p15:clr>
        </p15:guide>
        <p15:guide id="26" orient="horz" pos="402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1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121.xml"/></Relationships>
</file>

<file path=ppt/slides/_rels/slide1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1.xml"/></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xml"/><Relationship Id="rId1" Type="http://schemas.openxmlformats.org/officeDocument/2006/relationships/slideLayout" Target="../slideLayouts/slideLayout121.xml"/><Relationship Id="rId5" Type="http://schemas.openxmlformats.org/officeDocument/2006/relationships/image" Target="../media/image53.jpg"/><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121.xml"/><Relationship Id="rId4" Type="http://schemas.openxmlformats.org/officeDocument/2006/relationships/image" Target="../media/image5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7.xml"/><Relationship Id="rId1" Type="http://schemas.openxmlformats.org/officeDocument/2006/relationships/slideLayout" Target="../slideLayouts/slideLayout86.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8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8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6.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davew-msft/datacamp-dl" TargetMode="Externa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www.pmi.org/learning/library/poor-requirements-management-source-failed-projects-9341" TargetMode="Externa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itle 20">
            <a:extLst>
              <a:ext uri="{FF2B5EF4-FFF2-40B4-BE49-F238E27FC236}">
                <a16:creationId xmlns:a16="http://schemas.microsoft.com/office/drawing/2014/main" id="{F23CED61-7B14-46F6-A91C-E3D19A30D5B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Why is Data Literacy Important?</a:t>
            </a:r>
            <a:endParaRPr lang="en-US" sz="4000" dirty="0">
              <a:solidFill>
                <a:srgbClr val="FFFFFF"/>
              </a:solidFill>
              <a:latin typeface="+mn-lt"/>
            </a:endParaRPr>
          </a:p>
        </p:txBody>
      </p:sp>
      <p:sp>
        <p:nvSpPr>
          <p:cNvPr id="3" name="Content Placeholder 2">
            <a:extLst>
              <a:ext uri="{FF2B5EF4-FFF2-40B4-BE49-F238E27FC236}">
                <a16:creationId xmlns:a16="http://schemas.microsoft.com/office/drawing/2014/main" id="{D637BC26-581A-4985-82C9-E4E0D68839B9}"/>
              </a:ext>
            </a:extLst>
          </p:cNvPr>
          <p:cNvSpPr>
            <a:spLocks noGrp="1"/>
          </p:cNvSpPr>
          <p:nvPr>
            <p:ph idx="1"/>
          </p:nvPr>
        </p:nvSpPr>
        <p:spPr>
          <a:xfrm>
            <a:off x="1367624" y="2490436"/>
            <a:ext cx="9708995" cy="3567173"/>
          </a:xfrm>
        </p:spPr>
        <p:txBody>
          <a:bodyPr anchor="ctr">
            <a:normAutofit lnSpcReduction="10000"/>
          </a:bodyPr>
          <a:lstStyle/>
          <a:p>
            <a:r>
              <a:rPr lang="en-US" sz="2400" dirty="0"/>
              <a:t>Understanding technology is less important than understanding data</a:t>
            </a:r>
          </a:p>
          <a:p>
            <a:pPr lvl="1"/>
            <a:r>
              <a:rPr lang="en-US" sz="2000" dirty="0"/>
              <a:t>Pick the right tool for the user and use case</a:t>
            </a:r>
          </a:p>
          <a:p>
            <a:r>
              <a:rPr lang="en-US" sz="2400" dirty="0"/>
              <a:t>Self-service analytics (aka “data democratization”, “data literacy”, or “data fluency”) initiatives at most companies are “underwhelming”</a:t>
            </a:r>
          </a:p>
          <a:p>
            <a:r>
              <a:rPr lang="en-US" sz="2400" dirty="0"/>
              <a:t>Your users’ level of data literacy (the ability to find, work with, analyze, and “discuss” data is critical to building a self-service,</a:t>
            </a:r>
            <a:r>
              <a:rPr lang="en-US" sz="2400" i="1" dirty="0"/>
              <a:t> insights-driven </a:t>
            </a:r>
            <a:r>
              <a:rPr lang="en-US" sz="2400" dirty="0"/>
              <a:t>culture</a:t>
            </a:r>
          </a:p>
          <a:p>
            <a:pPr marL="0" indent="0">
              <a:buNone/>
            </a:pPr>
            <a:endParaRPr lang="en-US" sz="2400" dirty="0">
              <a:sym typeface="Wingdings" panose="05000000000000000000" pitchFamily="2" charset="2"/>
            </a:endParaRPr>
          </a:p>
          <a:p>
            <a:pPr marL="0" indent="0">
              <a:buNone/>
            </a:pPr>
            <a:r>
              <a:rPr lang="en-US" sz="2400" i="1" dirty="0">
                <a:sym typeface="Wingdings" panose="05000000000000000000" pitchFamily="2" charset="2"/>
              </a:rPr>
              <a:t>It is my ambition to help you better integrate business analytics into the decision-making process, and brandish it for competitive advantage.  </a:t>
            </a:r>
            <a:endParaRPr lang="en-US" sz="2400" i="1" dirty="0"/>
          </a:p>
        </p:txBody>
      </p:sp>
    </p:spTree>
    <p:extLst>
      <p:ext uri="{BB962C8B-B14F-4D97-AF65-F5344CB8AC3E}">
        <p14:creationId xmlns:p14="http://schemas.microsoft.com/office/powerpoint/2010/main" val="1719810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1037150" y="1273809"/>
            <a:ext cx="10417788" cy="527140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4987636" y="2859578"/>
            <a:ext cx="6467301"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7614458" y="2859578"/>
            <a:ext cx="3840479"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xit" presetSubtype="4" fill="hold" grpId="1" nodeType="clickEffect">
                                  <p:stCondLst>
                                    <p:cond delay="0"/>
                                  </p:stCondLst>
                                  <p:childTnLst>
                                    <p:anim calcmode="lin" valueType="num">
                                      <p:cBhvr additive="base">
                                        <p:cTn id="17" dur="500"/>
                                        <p:tgtEl>
                                          <p:spTgt spid="9"/>
                                        </p:tgtEl>
                                        <p:attrNameLst>
                                          <p:attrName>ppt_y</p:attrName>
                                        </p:attrNameLst>
                                      </p:cBhvr>
                                      <p:tavLst>
                                        <p:tav tm="0">
                                          <p:val>
                                            <p:strVal val="#ppt_y"/>
                                          </p:val>
                                        </p:tav>
                                        <p:tav tm="100000">
                                          <p:val>
                                            <p:strVal val="#ppt_y+#ppt_h*1.125000"/>
                                          </p:val>
                                        </p:tav>
                                      </p:tavLst>
                                    </p:anim>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2" presetClass="exit" presetSubtype="4" fill="hold" grpId="1" nodeType="clickEffect">
                                  <p:stCondLst>
                                    <p:cond delay="0"/>
                                  </p:stCondLst>
                                  <p:childTnLst>
                                    <p:anim calcmode="lin" valueType="num">
                                      <p:cBhvr additive="base">
                                        <p:cTn id="23" dur="500"/>
                                        <p:tgtEl>
                                          <p:spTgt spid="7"/>
                                        </p:tgtEl>
                                        <p:attrNameLst>
                                          <p:attrName>ppt_y</p:attrName>
                                        </p:attrNameLst>
                                      </p:cBhvr>
                                      <p:tavLst>
                                        <p:tav tm="0">
                                          <p:val>
                                            <p:strVal val="#ppt_y"/>
                                          </p:val>
                                        </p:tav>
                                        <p:tav tm="100000">
                                          <p:val>
                                            <p:strVal val="#ppt_y+#ppt_h*1.125000"/>
                                          </p:val>
                                        </p:tav>
                                      </p:tavLst>
                                    </p:anim>
                                    <p:animEffect transition="out" filter="wipe(down)">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Understanding the “Shape” of Data</a:t>
            </a:r>
            <a:br>
              <a:rPr lang="en-US" dirty="0"/>
            </a:br>
            <a:r>
              <a:rPr lang="en-US" dirty="0"/>
              <a:t>Thinking Like a Data Scientist</a:t>
            </a:r>
          </a:p>
        </p:txBody>
      </p:sp>
      <p:sp>
        <p:nvSpPr>
          <p:cNvPr id="3" name="Text Placeholder 2"/>
          <p:cNvSpPr>
            <a:spLocks noGrp="1"/>
          </p:cNvSpPr>
          <p:nvPr>
            <p:ph type="body" sz="quarter" idx="10"/>
          </p:nvPr>
        </p:nvSpPr>
        <p:spPr>
          <a:xfrm>
            <a:off x="1078913" y="1549601"/>
            <a:ext cx="7620042" cy="547711"/>
          </a:xfrm>
        </p:spPr>
        <p:txBody>
          <a:bodyPr/>
          <a:lstStyle/>
          <a:p>
            <a:r>
              <a:rPr lang="en-US" dirty="0"/>
              <a:t>Will this loan be charged off?  </a:t>
            </a:r>
          </a:p>
        </p:txBody>
      </p:sp>
      <p:pic>
        <p:nvPicPr>
          <p:cNvPr id="4" name="Picture 3"/>
          <p:cNvPicPr>
            <a:picLocks noChangeAspect="1"/>
          </p:cNvPicPr>
          <p:nvPr/>
        </p:nvPicPr>
        <p:blipFill>
          <a:blip r:embed="rId3"/>
          <a:stretch>
            <a:fillRect/>
          </a:stretch>
        </p:blipFill>
        <p:spPr>
          <a:xfrm>
            <a:off x="317286" y="2232268"/>
            <a:ext cx="11607796" cy="2665409"/>
          </a:xfrm>
          <a:prstGeom prst="rect">
            <a:avLst/>
          </a:prstGeom>
        </p:spPr>
      </p:pic>
    </p:spTree>
    <p:extLst>
      <p:ext uri="{BB962C8B-B14F-4D97-AF65-F5344CB8AC3E}">
        <p14:creationId xmlns:p14="http://schemas.microsoft.com/office/powerpoint/2010/main" val="3785305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0572" y="0"/>
            <a:ext cx="10877207" cy="1018311"/>
          </a:xfrm>
        </p:spPr>
        <p:txBody>
          <a:bodyPr/>
          <a:lstStyle/>
          <a:p>
            <a:r>
              <a:rPr lang="en-US" dirty="0"/>
              <a:t>Terminology</a:t>
            </a:r>
          </a:p>
        </p:txBody>
      </p:sp>
      <p:sp>
        <p:nvSpPr>
          <p:cNvPr id="5" name="Text Placeholder 4"/>
          <p:cNvSpPr>
            <a:spLocks noGrp="1"/>
          </p:cNvSpPr>
          <p:nvPr>
            <p:ph type="body" sz="quarter" idx="10"/>
          </p:nvPr>
        </p:nvSpPr>
        <p:spPr>
          <a:xfrm>
            <a:off x="1725683" y="888770"/>
            <a:ext cx="8740638" cy="4933925"/>
          </a:xfrm>
        </p:spPr>
        <p:txBody>
          <a:bodyPr/>
          <a:lstStyle/>
          <a:p>
            <a:r>
              <a:rPr lang="en-US" sz="2059" b="1" dirty="0"/>
              <a:t>Training Data </a:t>
            </a:r>
            <a:r>
              <a:rPr lang="en-US" sz="2059" dirty="0"/>
              <a:t>: A set of samples (table of data)</a:t>
            </a:r>
          </a:p>
          <a:p>
            <a:r>
              <a:rPr lang="en-US" sz="2059" b="1" dirty="0"/>
              <a:t>Testing Data</a:t>
            </a:r>
            <a:r>
              <a:rPr lang="en-US" sz="2059" dirty="0"/>
              <a:t>:  A set of samples (training data) set aside to test your model</a:t>
            </a:r>
          </a:p>
          <a:p>
            <a:r>
              <a:rPr lang="en-US" sz="2059" b="1" dirty="0"/>
              <a:t>Features</a:t>
            </a:r>
            <a:r>
              <a:rPr lang="en-US" sz="2059" dirty="0"/>
              <a:t>: Individual columns in our data set.  These might be used to help make our prediction, or not.  </a:t>
            </a:r>
          </a:p>
          <a:p>
            <a:r>
              <a:rPr lang="en-US" sz="2059" b="1" dirty="0"/>
              <a:t>	Factors:  </a:t>
            </a:r>
            <a:r>
              <a:rPr lang="en-US" sz="2059" dirty="0"/>
              <a:t>aka features</a:t>
            </a:r>
          </a:p>
          <a:p>
            <a:r>
              <a:rPr lang="en-US" sz="2059" b="1" dirty="0"/>
              <a:t>	Categorical Features</a:t>
            </a:r>
            <a:r>
              <a:rPr lang="en-US" sz="2059" dirty="0"/>
              <a:t>:  features with a known domain of values</a:t>
            </a:r>
          </a:p>
          <a:p>
            <a:r>
              <a:rPr lang="en-US" sz="2059" dirty="0"/>
              <a:t>	</a:t>
            </a:r>
            <a:r>
              <a:rPr lang="en-US" sz="2059" b="1" dirty="0"/>
              <a:t>independent variables</a:t>
            </a:r>
            <a:r>
              <a:rPr lang="en-US" sz="2059" dirty="0"/>
              <a:t>:  aka features</a:t>
            </a:r>
          </a:p>
          <a:p>
            <a:r>
              <a:rPr lang="en-US" sz="2059" b="1" dirty="0"/>
              <a:t>Feature Engineering</a:t>
            </a:r>
            <a:r>
              <a:rPr lang="en-US" sz="2059" dirty="0"/>
              <a:t>:  manipulating existing data to make it more meaningful</a:t>
            </a:r>
          </a:p>
          <a:p>
            <a:r>
              <a:rPr lang="en-US" sz="2059" dirty="0"/>
              <a:t>	very similar to ETL</a:t>
            </a:r>
          </a:p>
          <a:p>
            <a:r>
              <a:rPr lang="en-US" sz="2059" dirty="0"/>
              <a:t>	</a:t>
            </a:r>
            <a:r>
              <a:rPr lang="en-US" sz="2059" b="1" dirty="0"/>
              <a:t>Data Wrangling/Munging</a:t>
            </a:r>
            <a:r>
              <a:rPr lang="en-US" sz="2059" dirty="0"/>
              <a:t>:  ETL</a:t>
            </a:r>
          </a:p>
          <a:p>
            <a:r>
              <a:rPr lang="en-US" sz="2059" b="1" dirty="0"/>
              <a:t>Data Dredging</a:t>
            </a:r>
            <a:r>
              <a:rPr lang="en-US" sz="2059" dirty="0"/>
              <a:t>:  make the data fit the hypothesis (don’t do this)</a:t>
            </a:r>
          </a:p>
          <a:p>
            <a:r>
              <a:rPr lang="en-US" sz="2059" b="1" dirty="0"/>
              <a:t>Label</a:t>
            </a:r>
            <a:r>
              <a:rPr lang="en-US" sz="2059" dirty="0"/>
              <a:t>: Historical outcome or result related to a set of samples.  </a:t>
            </a:r>
          </a:p>
          <a:p>
            <a:r>
              <a:rPr lang="en-US" sz="2059" dirty="0"/>
              <a:t>	What you are trying to predict. </a:t>
            </a:r>
          </a:p>
          <a:p>
            <a:r>
              <a:rPr lang="en-US" sz="2059" dirty="0"/>
              <a:t>	aka, “the target” or “the dependent variable”, or “response”</a:t>
            </a:r>
          </a:p>
        </p:txBody>
      </p:sp>
    </p:spTree>
    <p:extLst>
      <p:ext uri="{BB962C8B-B14F-4D97-AF65-F5344CB8AC3E}">
        <p14:creationId xmlns:p14="http://schemas.microsoft.com/office/powerpoint/2010/main" val="15988279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5DBE294C-7187-4974-8A28-842A72E0F26B}"/>
              </a:ext>
            </a:extLst>
          </p:cNvPr>
          <p:cNvPicPr>
            <a:picLocks noChangeAspect="1"/>
          </p:cNvPicPr>
          <p:nvPr/>
        </p:nvPicPr>
        <p:blipFill>
          <a:blip r:embed="rId3"/>
          <a:stretch>
            <a:fillRect/>
          </a:stretch>
        </p:blipFill>
        <p:spPr>
          <a:xfrm>
            <a:off x="0" y="0"/>
            <a:ext cx="12192000" cy="6858000"/>
          </a:xfrm>
          <a:prstGeom prst="rect">
            <a:avLst/>
          </a:prstGeom>
        </p:spPr>
      </p:pic>
      <p:sp>
        <p:nvSpPr>
          <p:cNvPr id="72" name="Rectangle 71">
            <a:extLst>
              <a:ext uri="{FF2B5EF4-FFF2-40B4-BE49-F238E27FC236}">
                <a16:creationId xmlns:a16="http://schemas.microsoft.com/office/drawing/2014/main" id="{40177679-D0B2-4BA7-8BC8-2FC846B6B0D9}"/>
              </a:ext>
            </a:extLst>
          </p:cNvPr>
          <p:cNvSpPr/>
          <p:nvPr/>
        </p:nvSpPr>
        <p:spPr>
          <a:xfrm>
            <a:off x="17195" y="44726"/>
            <a:ext cx="12188807" cy="6858000"/>
          </a:xfrm>
          <a:prstGeom prst="rect">
            <a:avLst/>
          </a:prstGeom>
          <a:solidFill>
            <a:srgbClr val="030302">
              <a:alpha val="60000"/>
            </a:srgbClr>
          </a:solidFill>
          <a:ln w="10795" cap="flat" cmpd="sng" algn="ctr">
            <a:noFill/>
            <a:prstDash val="solid"/>
          </a:ln>
          <a:effectLst/>
        </p:spPr>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Segoe UI"/>
              <a:ea typeface="+mn-ea"/>
              <a:cs typeface="+mn-cs"/>
            </a:endParaRPr>
          </a:p>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Segoe UI"/>
              <a:ea typeface="+mn-ea"/>
              <a:cs typeface="+mn-cs"/>
            </a:endParaRPr>
          </a:p>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Segoe UI"/>
              <a:ea typeface="+mn-ea"/>
              <a:cs typeface="+mn-cs"/>
            </a:endParaRPr>
          </a:p>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Segoe UI"/>
              <a:ea typeface="+mn-ea"/>
              <a:cs typeface="+mn-cs"/>
            </a:endParaRPr>
          </a:p>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Segoe UI"/>
              <a:ea typeface="+mn-ea"/>
              <a:cs typeface="+mn-cs"/>
            </a:endParaRPr>
          </a:p>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7" name="Rectangle 426">
            <a:extLst>
              <a:ext uri="{FF2B5EF4-FFF2-40B4-BE49-F238E27FC236}">
                <a16:creationId xmlns:a16="http://schemas.microsoft.com/office/drawing/2014/main" id="{2A3D2E1A-3EA1-4C12-A9D5-25103806EA5B}"/>
              </a:ext>
            </a:extLst>
          </p:cNvPr>
          <p:cNvSpPr/>
          <p:nvPr/>
        </p:nvSpPr>
        <p:spPr>
          <a:xfrm>
            <a:off x="-3192" y="1448571"/>
            <a:ext cx="12192000" cy="4877824"/>
          </a:xfrm>
          <a:prstGeom prst="rect">
            <a:avLst/>
          </a:prstGeom>
          <a:solidFill>
            <a:schemeClr val="bg1">
              <a:alpha val="87000"/>
            </a:schemeClr>
          </a:solidFill>
          <a:ln w="10795" cap="flat" cmpd="sng" algn="ctr">
            <a:noFill/>
            <a:prstDash val="solid"/>
          </a:ln>
          <a:effectLst/>
        </p:spPr>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Text" lastClr="000000"/>
              </a:solidFill>
              <a:effectLst/>
              <a:uLnTx/>
              <a:uFillTx/>
              <a:latin typeface="Segoe UI"/>
              <a:ea typeface="+mn-ea"/>
              <a:cs typeface="+mn-cs"/>
            </a:endParaRPr>
          </a:p>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5" name="Title 1">
            <a:extLst>
              <a:ext uri="{FF2B5EF4-FFF2-40B4-BE49-F238E27FC236}">
                <a16:creationId xmlns:a16="http://schemas.microsoft.com/office/drawing/2014/main" id="{F7690916-F4EA-4044-BCEC-7377178A39AB}"/>
              </a:ext>
            </a:extLst>
          </p:cNvPr>
          <p:cNvSpPr txBox="1">
            <a:spLocks/>
          </p:cNvSpPr>
          <p:nvPr/>
        </p:nvSpPr>
        <p:spPr>
          <a:xfrm>
            <a:off x="447675" y="469900"/>
            <a:ext cx="11296650" cy="609398"/>
          </a:xfrm>
          <a:prstGeom prst="rect">
            <a:avLst/>
          </a:prstGeom>
        </p:spPr>
        <p:txBody>
          <a:bodyPr vert="horz" wrap="square" lIns="0" tIns="0" rIns="0" bIns="0" rtlCol="0" anchor="t">
            <a:spAutoFit/>
          </a:bodyPr>
          <a:lstStyle>
            <a:lvl1pPr algn="l" defTabSz="930990" rtl="0" eaLnBrk="1" latinLnBrk="0" hangingPunct="1">
              <a:lnSpc>
                <a:spcPct val="90000"/>
              </a:lnSpc>
              <a:spcBef>
                <a:spcPct val="0"/>
              </a:spcBef>
              <a:buNone/>
              <a:defRPr lang="en-US" sz="4400" b="0" kern="1200" cap="none" spc="-102" baseline="0" dirty="0" smtClean="0">
                <a:ln w="3175">
                  <a:noFill/>
                </a:ln>
                <a:solidFill>
                  <a:schemeClr val="accent1"/>
                </a:solidFill>
                <a:effectLst/>
                <a:latin typeface="+mj-lt"/>
                <a:ea typeface="+mn-ea"/>
                <a:cs typeface="Segoe UI" pitchFamily="34" charset="0"/>
              </a:defRPr>
            </a:lvl1pPr>
          </a:lstStyle>
          <a:p>
            <a:pPr marL="0" marR="0" lvl="0" indent="0" algn="l" defTabSz="93099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But, how do I get started on my first use case?</a:t>
            </a:r>
          </a:p>
        </p:txBody>
      </p:sp>
      <p:sp>
        <p:nvSpPr>
          <p:cNvPr id="7" name="TextBox 6">
            <a:extLst>
              <a:ext uri="{FF2B5EF4-FFF2-40B4-BE49-F238E27FC236}">
                <a16:creationId xmlns:a16="http://schemas.microsoft.com/office/drawing/2014/main" id="{3A561E97-8F20-4D34-9D08-E56758737256}"/>
              </a:ext>
            </a:extLst>
          </p:cNvPr>
          <p:cNvSpPr txBox="1"/>
          <p:nvPr/>
        </p:nvSpPr>
        <p:spPr>
          <a:xfrm>
            <a:off x="447675" y="1707362"/>
            <a:ext cx="11296650" cy="4785926"/>
          </a:xfrm>
          <a:prstGeom prst="rect">
            <a:avLst/>
          </a:prstGeom>
          <a:noFill/>
        </p:spPr>
        <p:txBody>
          <a:bodyPr wrap="square">
            <a:spAutoFit/>
          </a:bodyPr>
          <a:lstStyle/>
          <a:p>
            <a:pPr marL="169863" marR="0" lvl="0" indent="-169863" algn="l" defTabSz="914400" rtl="0" eaLnBrk="1" fontAlgn="auto" latinLnBrk="0" hangingPunct="1">
              <a:lnSpc>
                <a:spcPct val="10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solidFill>
                  <a:srgbClr val="0A193D">
                    <a:lumMod val="75000"/>
                    <a:lumOff val="25000"/>
                  </a:srgbClr>
                </a:solidFill>
                <a:effectLst/>
                <a:uLnTx/>
                <a:uFillTx/>
                <a:latin typeface="Segoe UI"/>
                <a:ea typeface="+mn-ea"/>
                <a:cs typeface="+mn-cs"/>
              </a:rPr>
              <a:t>One way, set aside a bit of budget to test something a bit weird.  Maybe the opposite of what you think is actually true?  </a:t>
            </a:r>
          </a:p>
          <a:p>
            <a:pPr marL="169863" marR="0" lvl="0" indent="-169863" algn="l" defTabSz="914400" rtl="0" eaLnBrk="1" fontAlgn="auto" latinLnBrk="0" hangingPunct="1">
              <a:lnSpc>
                <a:spcPct val="10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solidFill>
                  <a:srgbClr val="0A193D">
                    <a:lumMod val="75000"/>
                    <a:lumOff val="25000"/>
                  </a:srgbClr>
                </a:solidFill>
                <a:effectLst/>
                <a:uLnTx/>
                <a:uFillTx/>
                <a:latin typeface="Segoe UI"/>
                <a:ea typeface="+mn-ea"/>
                <a:cs typeface="+mn-cs"/>
              </a:rPr>
              <a:t>Don’t worry if an experiment doesn’t replicate.  Most experiments will not replicate every time.  </a:t>
            </a:r>
          </a:p>
          <a:p>
            <a:pPr marL="169863" marR="0" lvl="0" indent="-169863" algn="l" defTabSz="914400" rtl="0" eaLnBrk="1" fontAlgn="auto" latinLnBrk="0" hangingPunct="1">
              <a:lnSpc>
                <a:spcPct val="10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solidFill>
                  <a:srgbClr val="0A193D">
                    <a:lumMod val="75000"/>
                    <a:lumOff val="25000"/>
                  </a:srgbClr>
                </a:solidFill>
                <a:effectLst/>
                <a:uLnTx/>
                <a:uFillTx/>
                <a:latin typeface="Segoe UI"/>
                <a:ea typeface="+mn-ea"/>
                <a:cs typeface="+mn-cs"/>
              </a:rPr>
              <a:t>You don’t have to be right all the time.  That’s what an academic does, not a business person.  </a:t>
            </a:r>
          </a:p>
          <a:p>
            <a:pPr marL="169863" marR="0" lvl="0" indent="-169863" algn="l" defTabSz="914400" rtl="0" eaLnBrk="1" fontAlgn="auto" latinLnBrk="0" hangingPunct="1">
              <a:lnSpc>
                <a:spcPct val="10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solidFill>
                  <a:srgbClr val="0A193D">
                    <a:lumMod val="75000"/>
                    <a:lumOff val="25000"/>
                  </a:srgbClr>
                </a:solidFill>
                <a:effectLst/>
                <a:uLnTx/>
                <a:uFillTx/>
                <a:latin typeface="Segoe UI"/>
                <a:ea typeface="+mn-ea"/>
                <a:cs typeface="+mn-cs"/>
              </a:rPr>
              <a:t>You don’t always need robust data.  It isn’t physics.  You just want to try something you wouldn’t otherwise try.  If the cost of failure is low, then why not try something different?  </a:t>
            </a:r>
          </a:p>
          <a:p>
            <a:pPr marL="169863" marR="0" lvl="0" indent="-169863" algn="l" defTabSz="914400" rtl="0" eaLnBrk="1" fontAlgn="auto" latinLnBrk="0" hangingPunct="1">
              <a:lnSpc>
                <a:spcPct val="10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solidFill>
                  <a:srgbClr val="0A193D">
                    <a:lumMod val="75000"/>
                    <a:lumOff val="25000"/>
                  </a:srgbClr>
                </a:solidFill>
                <a:effectLst/>
                <a:uLnTx/>
                <a:uFillTx/>
                <a:latin typeface="Segoe UI"/>
                <a:ea typeface="+mn-ea"/>
                <a:cs typeface="+mn-cs"/>
              </a:rPr>
              <a:t>If you test counterintuitive things, it’s much more valuable when they pay off because your competitors aren’t already doing those things.  </a:t>
            </a:r>
          </a:p>
          <a:p>
            <a:pPr marL="169863" marR="0" lvl="0" indent="-169863" algn="l" defTabSz="914400" rtl="0" eaLnBrk="1" fontAlgn="auto" latinLnBrk="0" hangingPunct="1">
              <a:lnSpc>
                <a:spcPct val="100000"/>
              </a:lnSpc>
              <a:spcBef>
                <a:spcPts val="0"/>
              </a:spcBef>
              <a:spcAft>
                <a:spcPts val="600"/>
              </a:spcAft>
              <a:buClrTx/>
              <a:buSzTx/>
              <a:buFont typeface="Arial"/>
              <a:buChar char="•"/>
              <a:tabLst/>
              <a:defRPr/>
            </a:pPr>
            <a:endParaRPr kumimoji="0" lang="en-US" sz="1600" b="0" i="0" u="none" strike="noStrike" kern="1200" cap="none" spc="0" normalizeH="0" baseline="0" noProof="0" dirty="0">
              <a:ln>
                <a:noFill/>
              </a:ln>
              <a:solidFill>
                <a:srgbClr val="0A193D"/>
              </a:solidFill>
              <a:effectLst/>
              <a:uLnTx/>
              <a:uFillTx/>
              <a:latin typeface="Segoe UI"/>
              <a:ea typeface="+mn-ea"/>
              <a:cs typeface="+mn-cs"/>
            </a:endParaRPr>
          </a:p>
        </p:txBody>
      </p:sp>
    </p:spTree>
    <p:extLst>
      <p:ext uri="{BB962C8B-B14F-4D97-AF65-F5344CB8AC3E}">
        <p14:creationId xmlns:p14="http://schemas.microsoft.com/office/powerpoint/2010/main" val="18985918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
          <p:cNvSpPr txBox="1">
            <a:spLocks/>
          </p:cNvSpPr>
          <p:nvPr/>
        </p:nvSpPr>
        <p:spPr>
          <a:xfrm>
            <a:off x="839692" y="365995"/>
            <a:ext cx="10512617" cy="1325187"/>
          </a:xfrm>
          <a:prstGeom prst="rect">
            <a:avLst/>
          </a:prstGeom>
        </p:spPr>
        <p:txBody>
          <a:bodyPr vert="horz" lIns="91414" tIns="45706" rIns="91414" bIns="45706" rtlCol="0" anchor="ctr">
            <a:normAutofit/>
          </a:bodyPr>
          <a:lstStyle>
            <a:defPPr>
              <a:defRPr lang="en-US"/>
            </a:defPPr>
            <a:lvl1pPr algn="ctr">
              <a:lnSpc>
                <a:spcPct val="90000"/>
              </a:lnSpc>
              <a:spcBef>
                <a:spcPct val="0"/>
              </a:spcBef>
              <a:buNone/>
              <a:defRPr sz="4400">
                <a:solidFill>
                  <a:srgbClr val="FF0000"/>
                </a:solidFill>
                <a:latin typeface="Buxton Sketch" panose="03080500000500000004" pitchFamily="66" charset="0"/>
                <a:ea typeface="+mj-ea"/>
                <a:cs typeface="+mj-cs"/>
              </a:defRPr>
            </a:lvl1pPr>
          </a:lstStyle>
          <a:p>
            <a:pPr marL="0" marR="0" lvl="0" indent="0" algn="ctr" defTabSz="914049" rtl="0" eaLnBrk="1" fontAlgn="auto" latinLnBrk="0" hangingPunct="1">
              <a:lnSpc>
                <a:spcPct val="90000"/>
              </a:lnSpc>
              <a:spcBef>
                <a:spcPct val="0"/>
              </a:spcBef>
              <a:spcAft>
                <a:spcPts val="0"/>
              </a:spcAft>
              <a:buClrTx/>
              <a:buSzTx/>
              <a:buFontTx/>
              <a:buNone/>
              <a:tabLst/>
              <a:defRPr/>
            </a:pPr>
            <a:r>
              <a:rPr kumimoji="0" lang="es-ES" sz="5882"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How</a:t>
            </a:r>
            <a:r>
              <a:rPr kumimoji="0" lang="es-E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 to </a:t>
            </a:r>
            <a:r>
              <a:rPr kumimoji="0" lang="es-ES" sz="5882"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put</a:t>
            </a:r>
            <a:r>
              <a:rPr kumimoji="0" lang="es-E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 a </a:t>
            </a:r>
            <a:r>
              <a:rPr kumimoji="0" lang="es-ES" sz="5882"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pear</a:t>
            </a:r>
            <a:r>
              <a:rPr kumimoji="0" lang="es-E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 </a:t>
            </a:r>
            <a:r>
              <a:rPr kumimoji="0" lang="es-ES" sz="5882"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inside</a:t>
            </a:r>
            <a:r>
              <a:rPr kumimoji="0" lang="es-E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 a </a:t>
            </a:r>
            <a:r>
              <a:rPr kumimoji="0" lang="es-ES" sz="5882"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bottle</a:t>
            </a:r>
            <a:r>
              <a:rPr kumimoji="0" lang="es-E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a:t>
            </a:r>
            <a:endParaRPr kumimoji="0" lang="en-U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endParaRPr>
          </a:p>
        </p:txBody>
      </p:sp>
      <p:sp>
        <p:nvSpPr>
          <p:cNvPr id="7" name="Title 12"/>
          <p:cNvSpPr txBox="1">
            <a:spLocks/>
          </p:cNvSpPr>
          <p:nvPr/>
        </p:nvSpPr>
        <p:spPr>
          <a:xfrm>
            <a:off x="1031951" y="3819415"/>
            <a:ext cx="3481233" cy="132518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896386" rtl="0" eaLnBrk="1" fontAlgn="auto" latinLnBrk="0" hangingPunct="1">
              <a:lnSpc>
                <a:spcPct val="90000"/>
              </a:lnSpc>
              <a:spcBef>
                <a:spcPct val="0"/>
              </a:spcBef>
              <a:spcAft>
                <a:spcPts val="0"/>
              </a:spcAft>
              <a:buClrTx/>
              <a:buSzTx/>
              <a:buFontTx/>
              <a:buNone/>
              <a:tabLst/>
              <a:defRPr/>
            </a:pPr>
            <a:r>
              <a:rPr kumimoji="0" lang="es-ES" sz="4705" b="0" i="0" u="none" strike="noStrike" kern="1200" cap="none" spc="0" normalizeH="0" baseline="0" noProof="0" dirty="0" err="1">
                <a:ln>
                  <a:noFill/>
                </a:ln>
                <a:solidFill>
                  <a:prstClr val="black"/>
                </a:solidFill>
                <a:effectLst/>
                <a:uLnTx/>
                <a:uFillTx/>
                <a:latin typeface="Buxton Sketch" panose="03080500000500000004" pitchFamily="66" charset="0"/>
                <a:ea typeface="+mj-ea"/>
                <a:cs typeface="+mj-cs"/>
              </a:rPr>
              <a:t>If</a:t>
            </a:r>
            <a:r>
              <a:rPr kumimoji="0" lang="es-ES" sz="4705" b="0" i="0" u="none" strike="noStrike" kern="1200" cap="none" spc="0" normalizeH="0" baseline="0" noProof="0" dirty="0">
                <a:ln>
                  <a:noFill/>
                </a:ln>
                <a:solidFill>
                  <a:prstClr val="black"/>
                </a:solidFill>
                <a:effectLst/>
                <a:uLnTx/>
                <a:uFillTx/>
                <a:latin typeface="Buxton Sketch" panose="03080500000500000004" pitchFamily="66" charset="0"/>
                <a:ea typeface="+mj-ea"/>
                <a:cs typeface="+mj-cs"/>
              </a:rPr>
              <a:t> </a:t>
            </a:r>
            <a:r>
              <a:rPr kumimoji="0" lang="es-ES" sz="4705" b="0" i="0" u="none" strike="noStrike" kern="1200" cap="none" spc="0" normalizeH="0" baseline="0" noProof="0" dirty="0" err="1">
                <a:ln>
                  <a:noFill/>
                </a:ln>
                <a:solidFill>
                  <a:prstClr val="black"/>
                </a:solidFill>
                <a:effectLst/>
                <a:uLnTx/>
                <a:uFillTx/>
                <a:latin typeface="Buxton Sketch" panose="03080500000500000004" pitchFamily="66" charset="0"/>
                <a:ea typeface="+mj-ea"/>
                <a:cs typeface="+mj-cs"/>
              </a:rPr>
              <a:t>the</a:t>
            </a:r>
            <a:r>
              <a:rPr kumimoji="0" lang="es-ES" sz="4705" b="0" i="0" u="none" strike="noStrike" kern="1200" cap="none" spc="0" normalizeH="0" baseline="0" noProof="0" dirty="0">
                <a:ln>
                  <a:noFill/>
                </a:ln>
                <a:solidFill>
                  <a:prstClr val="black"/>
                </a:solidFill>
                <a:effectLst/>
                <a:uLnTx/>
                <a:uFillTx/>
                <a:latin typeface="Buxton Sketch" panose="03080500000500000004" pitchFamily="66" charset="0"/>
                <a:ea typeface="+mj-ea"/>
                <a:cs typeface="+mj-cs"/>
              </a:rPr>
              <a:t> Question </a:t>
            </a:r>
            <a:r>
              <a:rPr kumimoji="0" lang="es-ES" sz="4705" b="0" i="0" u="none" strike="noStrike" kern="1200" cap="none" spc="0" normalizeH="0" baseline="0" noProof="0" dirty="0" err="1">
                <a:ln>
                  <a:noFill/>
                </a:ln>
                <a:solidFill>
                  <a:prstClr val="black"/>
                </a:solidFill>
                <a:effectLst/>
                <a:uLnTx/>
                <a:uFillTx/>
                <a:latin typeface="Buxton Sketch" panose="03080500000500000004" pitchFamily="66" charset="0"/>
                <a:ea typeface="+mj-ea"/>
                <a:cs typeface="+mj-cs"/>
              </a:rPr>
              <a:t>is</a:t>
            </a:r>
            <a:r>
              <a:rPr kumimoji="0" lang="es-ES" sz="4705" b="0" i="0" u="none" strike="noStrike" kern="1200" cap="none" spc="0" normalizeH="0" baseline="0" noProof="0" dirty="0">
                <a:ln>
                  <a:noFill/>
                </a:ln>
                <a:solidFill>
                  <a:prstClr val="black"/>
                </a:solidFill>
                <a:effectLst/>
                <a:uLnTx/>
                <a:uFillTx/>
                <a:latin typeface="Buxton Sketch" panose="03080500000500000004" pitchFamily="66" charset="0"/>
                <a:ea typeface="+mj-ea"/>
                <a:cs typeface="+mj-cs"/>
              </a:rPr>
              <a:t> </a:t>
            </a:r>
            <a:r>
              <a:rPr kumimoji="0" lang="es-ES" sz="4705" b="0" i="0" u="none" strike="noStrike" kern="1200" cap="none" spc="0" normalizeH="0" baseline="0" noProof="0" dirty="0" err="1">
                <a:ln>
                  <a:noFill/>
                </a:ln>
                <a:solidFill>
                  <a:prstClr val="black"/>
                </a:solidFill>
                <a:effectLst/>
                <a:uLnTx/>
                <a:uFillTx/>
                <a:latin typeface="Buxton Sketch" panose="03080500000500000004" pitchFamily="66" charset="0"/>
                <a:ea typeface="+mj-ea"/>
                <a:cs typeface="+mj-cs"/>
              </a:rPr>
              <a:t>wrong</a:t>
            </a:r>
            <a:r>
              <a:rPr kumimoji="0" lang="es-ES" sz="4705" b="0" i="0" u="none" strike="noStrike" kern="1200" cap="none" spc="0" normalizeH="0" baseline="0" noProof="0" dirty="0">
                <a:ln>
                  <a:noFill/>
                </a:ln>
                <a:solidFill>
                  <a:prstClr val="black"/>
                </a:solidFill>
                <a:effectLst/>
                <a:uLnTx/>
                <a:uFillTx/>
                <a:latin typeface="Buxton Sketch" panose="03080500000500000004" pitchFamily="66" charset="0"/>
                <a:ea typeface="+mj-ea"/>
                <a:cs typeface="+mj-cs"/>
              </a:rPr>
              <a:t>…</a:t>
            </a:r>
            <a:endParaRPr kumimoji="0" lang="en-US" sz="4705" b="0" i="0" u="none" strike="noStrike" kern="1200" cap="none" spc="0" normalizeH="0" baseline="0" noProof="0" dirty="0">
              <a:ln>
                <a:noFill/>
              </a:ln>
              <a:solidFill>
                <a:prstClr val="black"/>
              </a:solidFill>
              <a:effectLst/>
              <a:uLnTx/>
              <a:uFillTx/>
              <a:latin typeface="Buxton Sketch" panose="03080500000500000004" pitchFamily="66" charset="0"/>
              <a:ea typeface="+mj-ea"/>
              <a:cs typeface="+mj-cs"/>
            </a:endParaRPr>
          </a:p>
        </p:txBody>
      </p:sp>
      <p:sp>
        <p:nvSpPr>
          <p:cNvPr id="8" name="Title 12"/>
          <p:cNvSpPr txBox="1">
            <a:spLocks/>
          </p:cNvSpPr>
          <p:nvPr/>
        </p:nvSpPr>
        <p:spPr>
          <a:xfrm>
            <a:off x="7826641" y="3819415"/>
            <a:ext cx="3481233" cy="13251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896386" rtl="0" eaLnBrk="1" fontAlgn="auto" latinLnBrk="0" hangingPunct="1">
              <a:lnSpc>
                <a:spcPct val="90000"/>
              </a:lnSpc>
              <a:spcBef>
                <a:spcPct val="0"/>
              </a:spcBef>
              <a:spcAft>
                <a:spcPts val="0"/>
              </a:spcAft>
              <a:buClrTx/>
              <a:buSzTx/>
              <a:buFontTx/>
              <a:buNone/>
              <a:tabLst/>
              <a:defRPr/>
            </a:pPr>
            <a:r>
              <a:rPr kumimoji="0" lang="es-ES" sz="4705" b="0" i="0" u="none" strike="noStrike" kern="1200" cap="none" spc="0" normalizeH="0" baseline="0" noProof="0" dirty="0">
                <a:ln>
                  <a:noFill/>
                </a:ln>
                <a:solidFill>
                  <a:prstClr val="black"/>
                </a:solidFill>
                <a:effectLst/>
                <a:uLnTx/>
                <a:uFillTx/>
                <a:latin typeface="Buxton Sketch" panose="03080500000500000004" pitchFamily="66" charset="0"/>
                <a:ea typeface="+mj-ea"/>
                <a:cs typeface="+mj-cs"/>
              </a:rPr>
              <a:t>… </a:t>
            </a:r>
            <a:r>
              <a:rPr kumimoji="0" lang="es-ES" sz="4705" b="0" i="0" u="none" strike="noStrike" kern="1200" cap="none" spc="0" normalizeH="0" baseline="0" noProof="0" dirty="0" err="1">
                <a:ln>
                  <a:noFill/>
                </a:ln>
                <a:solidFill>
                  <a:prstClr val="black"/>
                </a:solidFill>
                <a:effectLst/>
                <a:uLnTx/>
                <a:uFillTx/>
                <a:latin typeface="Buxton Sketch" panose="03080500000500000004" pitchFamily="66" charset="0"/>
                <a:ea typeface="+mj-ea"/>
                <a:cs typeface="+mj-cs"/>
              </a:rPr>
              <a:t>the</a:t>
            </a:r>
            <a:r>
              <a:rPr kumimoji="0" lang="es-ES" sz="4705" b="0" i="0" u="none" strike="noStrike" kern="1200" cap="none" spc="0" normalizeH="0" baseline="0" noProof="0" dirty="0">
                <a:ln>
                  <a:noFill/>
                </a:ln>
                <a:solidFill>
                  <a:prstClr val="black"/>
                </a:solidFill>
                <a:effectLst/>
                <a:uLnTx/>
                <a:uFillTx/>
                <a:latin typeface="Buxton Sketch" panose="03080500000500000004" pitchFamily="66" charset="0"/>
                <a:ea typeface="+mj-ea"/>
                <a:cs typeface="+mj-cs"/>
              </a:rPr>
              <a:t> </a:t>
            </a:r>
            <a:r>
              <a:rPr kumimoji="0" lang="es-ES" sz="4705" b="0" i="0" u="none" strike="noStrike" kern="1200" cap="none" spc="0" normalizeH="0" baseline="0" noProof="0" dirty="0" err="1">
                <a:ln>
                  <a:noFill/>
                </a:ln>
                <a:solidFill>
                  <a:prstClr val="black"/>
                </a:solidFill>
                <a:effectLst/>
                <a:uLnTx/>
                <a:uFillTx/>
                <a:latin typeface="Buxton Sketch" panose="03080500000500000004" pitchFamily="66" charset="0"/>
                <a:ea typeface="+mj-ea"/>
                <a:cs typeface="+mj-cs"/>
              </a:rPr>
              <a:t>solution</a:t>
            </a:r>
            <a:r>
              <a:rPr kumimoji="0" lang="es-ES" sz="4705" b="0" i="0" u="none" strike="noStrike" kern="1200" cap="none" spc="0" normalizeH="0" baseline="0" noProof="0" dirty="0">
                <a:ln>
                  <a:noFill/>
                </a:ln>
                <a:solidFill>
                  <a:prstClr val="black"/>
                </a:solidFill>
                <a:effectLst/>
                <a:uLnTx/>
                <a:uFillTx/>
                <a:latin typeface="Buxton Sketch" panose="03080500000500000004" pitchFamily="66" charset="0"/>
                <a:ea typeface="+mj-ea"/>
                <a:cs typeface="+mj-cs"/>
              </a:rPr>
              <a:t> </a:t>
            </a:r>
            <a:r>
              <a:rPr kumimoji="0" lang="es-ES" sz="4705" b="0" i="0" u="none" strike="noStrike" kern="1200" cap="none" spc="0" normalizeH="0" baseline="0" noProof="0" dirty="0" err="1">
                <a:ln>
                  <a:noFill/>
                </a:ln>
                <a:solidFill>
                  <a:prstClr val="black"/>
                </a:solidFill>
                <a:effectLst/>
                <a:uLnTx/>
                <a:uFillTx/>
                <a:latin typeface="Buxton Sketch" panose="03080500000500000004" pitchFamily="66" charset="0"/>
                <a:ea typeface="+mj-ea"/>
                <a:cs typeface="+mj-cs"/>
              </a:rPr>
              <a:t>will</a:t>
            </a:r>
            <a:r>
              <a:rPr kumimoji="0" lang="es-ES" sz="4705" b="0" i="0" u="none" strike="noStrike" kern="1200" cap="none" spc="0" normalizeH="0" baseline="0" noProof="0" dirty="0">
                <a:ln>
                  <a:noFill/>
                </a:ln>
                <a:solidFill>
                  <a:prstClr val="black"/>
                </a:solidFill>
                <a:effectLst/>
                <a:uLnTx/>
                <a:uFillTx/>
                <a:latin typeface="Buxton Sketch" panose="03080500000500000004" pitchFamily="66" charset="0"/>
                <a:ea typeface="+mj-ea"/>
                <a:cs typeface="+mj-cs"/>
              </a:rPr>
              <a:t> </a:t>
            </a:r>
            <a:r>
              <a:rPr kumimoji="0" lang="es-ES" sz="4705" b="0" i="0" u="none" strike="noStrike" kern="1200" cap="none" spc="0" normalizeH="0" baseline="0" noProof="0" dirty="0" err="1">
                <a:ln>
                  <a:noFill/>
                </a:ln>
                <a:solidFill>
                  <a:prstClr val="black"/>
                </a:solidFill>
                <a:effectLst/>
                <a:uLnTx/>
                <a:uFillTx/>
                <a:latin typeface="Buxton Sketch" panose="03080500000500000004" pitchFamily="66" charset="0"/>
                <a:ea typeface="+mj-ea"/>
                <a:cs typeface="+mj-cs"/>
              </a:rPr>
              <a:t>never</a:t>
            </a:r>
            <a:r>
              <a:rPr kumimoji="0" lang="es-ES" sz="4705" b="0" i="0" u="none" strike="noStrike" kern="1200" cap="none" spc="0" normalizeH="0" baseline="0" noProof="0" dirty="0">
                <a:ln>
                  <a:noFill/>
                </a:ln>
                <a:solidFill>
                  <a:prstClr val="black"/>
                </a:solidFill>
                <a:effectLst/>
                <a:uLnTx/>
                <a:uFillTx/>
                <a:latin typeface="Buxton Sketch" panose="03080500000500000004" pitchFamily="66" charset="0"/>
                <a:ea typeface="+mj-ea"/>
                <a:cs typeface="+mj-cs"/>
              </a:rPr>
              <a:t> be </a:t>
            </a:r>
            <a:r>
              <a:rPr kumimoji="0" lang="es-ES" sz="4705" b="0" i="0" u="none" strike="noStrike" kern="1200" cap="none" spc="0" normalizeH="0" baseline="0" noProof="0" dirty="0" err="1">
                <a:ln>
                  <a:noFill/>
                </a:ln>
                <a:solidFill>
                  <a:prstClr val="black"/>
                </a:solidFill>
                <a:effectLst/>
                <a:uLnTx/>
                <a:uFillTx/>
                <a:latin typeface="Buxton Sketch" panose="03080500000500000004" pitchFamily="66" charset="0"/>
                <a:ea typeface="+mj-ea"/>
                <a:cs typeface="+mj-cs"/>
              </a:rPr>
              <a:t>right</a:t>
            </a:r>
            <a:endParaRPr kumimoji="0" lang="en-US" sz="4705" b="0" i="0" u="none" strike="noStrike" kern="1200" cap="none" spc="0" normalizeH="0" baseline="0" noProof="0" dirty="0">
              <a:ln>
                <a:noFill/>
              </a:ln>
              <a:solidFill>
                <a:prstClr val="black"/>
              </a:solidFill>
              <a:effectLst/>
              <a:uLnTx/>
              <a:uFillTx/>
              <a:latin typeface="Buxton Sketch" panose="03080500000500000004" pitchFamily="66" charset="0"/>
              <a:ea typeface="+mj-ea"/>
              <a:cs typeface="+mj-cs"/>
            </a:endParaRPr>
          </a:p>
        </p:txBody>
      </p:sp>
      <p:pic>
        <p:nvPicPr>
          <p:cNvPr id="11" name="Picture 1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8117" y="1452411"/>
            <a:ext cx="2330518" cy="4976194"/>
          </a:xfrm>
          <a:prstGeom prst="rect">
            <a:avLst/>
          </a:prstGeom>
        </p:spPr>
      </p:pic>
    </p:spTree>
    <p:extLst>
      <p:ext uri="{BB962C8B-B14F-4D97-AF65-F5344CB8AC3E}">
        <p14:creationId xmlns:p14="http://schemas.microsoft.com/office/powerpoint/2010/main" val="211813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
          <p:cNvSpPr txBox="1">
            <a:spLocks/>
          </p:cNvSpPr>
          <p:nvPr/>
        </p:nvSpPr>
        <p:spPr>
          <a:xfrm>
            <a:off x="839692" y="365995"/>
            <a:ext cx="10512617" cy="1325187"/>
          </a:xfrm>
          <a:prstGeom prst="rect">
            <a:avLst/>
          </a:prstGeom>
        </p:spPr>
        <p:txBody>
          <a:bodyPr vert="horz" lIns="91414" tIns="45706" rIns="91414" bIns="45706" rtlCol="0" anchor="ctr">
            <a:normAutofit/>
          </a:bodyPr>
          <a:lstStyle>
            <a:defPPr>
              <a:defRPr lang="en-US"/>
            </a:defPPr>
            <a:lvl1pPr algn="ctr">
              <a:lnSpc>
                <a:spcPct val="90000"/>
              </a:lnSpc>
              <a:spcBef>
                <a:spcPct val="0"/>
              </a:spcBef>
              <a:buNone/>
              <a:defRPr sz="4400">
                <a:solidFill>
                  <a:srgbClr val="FF0000"/>
                </a:solidFill>
                <a:latin typeface="Buxton Sketch" panose="03080500000500000004" pitchFamily="66" charset="0"/>
                <a:ea typeface="+mj-ea"/>
                <a:cs typeface="+mj-cs"/>
              </a:defRPr>
            </a:lvl1pPr>
          </a:lstStyle>
          <a:p>
            <a:pPr marL="0" marR="0" lvl="0" indent="0" algn="ctr" defTabSz="914049" rtl="0" eaLnBrk="1" fontAlgn="auto" latinLnBrk="0" hangingPunct="1">
              <a:lnSpc>
                <a:spcPct val="90000"/>
              </a:lnSpc>
              <a:spcBef>
                <a:spcPct val="0"/>
              </a:spcBef>
              <a:spcAft>
                <a:spcPts val="0"/>
              </a:spcAft>
              <a:buClrTx/>
              <a:buSzTx/>
              <a:buFontTx/>
              <a:buNone/>
              <a:tabLst/>
              <a:defRPr/>
            </a:pPr>
            <a:r>
              <a:rPr kumimoji="0" lang="es-ES" sz="5882"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How</a:t>
            </a:r>
            <a:r>
              <a:rPr kumimoji="0" lang="es-E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 to </a:t>
            </a:r>
            <a:r>
              <a:rPr kumimoji="0" lang="es-ES" sz="5882"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get</a:t>
            </a:r>
            <a:r>
              <a:rPr kumimoji="0" lang="es-E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 a </a:t>
            </a:r>
            <a:r>
              <a:rPr kumimoji="0" lang="es-ES" sz="5882"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bottle</a:t>
            </a:r>
            <a:r>
              <a:rPr kumimoji="0" lang="es-E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 </a:t>
            </a:r>
            <a:r>
              <a:rPr kumimoji="0" lang="es-ES" sz="5882"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with</a:t>
            </a:r>
            <a:r>
              <a:rPr kumimoji="0" lang="es-E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 a </a:t>
            </a:r>
            <a:r>
              <a:rPr kumimoji="0" lang="es-ES" sz="5882"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pear</a:t>
            </a:r>
            <a:r>
              <a:rPr kumimoji="0" lang="es-E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 </a:t>
            </a:r>
            <a:r>
              <a:rPr kumimoji="0" lang="es-ES" sz="5882"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inside</a:t>
            </a:r>
            <a:r>
              <a:rPr kumimoji="0" lang="es-E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a:t>
            </a:r>
            <a:endParaRPr kumimoji="0" lang="en-US" sz="5882"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endParaRPr>
          </a:p>
        </p:txBody>
      </p:sp>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8117" y="1452411"/>
            <a:ext cx="2330518" cy="4976194"/>
          </a:xfrm>
          <a:prstGeom prst="rect">
            <a:avLst/>
          </a:prstGeom>
        </p:spPr>
      </p:pic>
    </p:spTree>
    <p:extLst>
      <p:ext uri="{BB962C8B-B14F-4D97-AF65-F5344CB8AC3E}">
        <p14:creationId xmlns:p14="http://schemas.microsoft.com/office/powerpoint/2010/main" val="44286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730" y="974"/>
            <a:ext cx="12188542" cy="6856055"/>
          </a:xfrm>
          <a:prstGeom prst="rect">
            <a:avLst/>
          </a:prstGeom>
        </p:spPr>
      </p:pic>
    </p:spTree>
    <p:extLst>
      <p:ext uri="{BB962C8B-B14F-4D97-AF65-F5344CB8AC3E}">
        <p14:creationId xmlns:p14="http://schemas.microsoft.com/office/powerpoint/2010/main" val="126206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
          <p:cNvSpPr txBox="1">
            <a:spLocks/>
          </p:cNvSpPr>
          <p:nvPr/>
        </p:nvSpPr>
        <p:spPr>
          <a:xfrm>
            <a:off x="839692" y="487"/>
            <a:ext cx="10512617" cy="1325187"/>
          </a:xfrm>
          <a:prstGeom prst="rect">
            <a:avLst/>
          </a:prstGeom>
        </p:spPr>
        <p:txBody>
          <a:bodyPr vert="horz" lIns="91414" tIns="45706" rIns="91414" bIns="45706" rtlCol="0" anchor="ctr">
            <a:normAutofit/>
          </a:bodyPr>
          <a:lstStyle>
            <a:defPPr>
              <a:defRPr lang="en-US"/>
            </a:defPPr>
            <a:lvl1pPr algn="ctr">
              <a:lnSpc>
                <a:spcPct val="90000"/>
              </a:lnSpc>
              <a:spcBef>
                <a:spcPct val="0"/>
              </a:spcBef>
              <a:buNone/>
              <a:defRPr sz="4400">
                <a:solidFill>
                  <a:srgbClr val="FF0000"/>
                </a:solidFill>
                <a:latin typeface="Buxton Sketch" panose="03080500000500000004" pitchFamily="66" charset="0"/>
                <a:ea typeface="+mj-ea"/>
                <a:cs typeface="+mj-cs"/>
              </a:defRPr>
            </a:lvl1pPr>
          </a:lstStyle>
          <a:p>
            <a:pPr marL="0" marR="0" lvl="0" indent="0" algn="ctr" defTabSz="914049" rtl="0" eaLnBrk="1" fontAlgn="auto" latinLnBrk="0" hangingPunct="1">
              <a:lnSpc>
                <a:spcPct val="90000"/>
              </a:lnSpc>
              <a:spcBef>
                <a:spcPct val="0"/>
              </a:spcBef>
              <a:spcAft>
                <a:spcPts val="0"/>
              </a:spcAft>
              <a:buClrTx/>
              <a:buSzTx/>
              <a:buFontTx/>
              <a:buNone/>
              <a:tabLst/>
              <a:defRPr/>
            </a:pPr>
            <a:r>
              <a:rPr kumimoji="0" lang="es-ES" sz="4400"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How to </a:t>
            </a:r>
            <a:r>
              <a:rPr kumimoji="0" lang="es-ES" sz="4400"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keep</a:t>
            </a:r>
            <a:r>
              <a:rPr kumimoji="0" lang="es-ES" sz="4400"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 a </a:t>
            </a:r>
            <a:r>
              <a:rPr kumimoji="0" lang="es-ES" sz="4400"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watermelon</a:t>
            </a:r>
            <a:r>
              <a:rPr kumimoji="0" lang="es-ES" sz="4400"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 </a:t>
            </a:r>
            <a:r>
              <a:rPr kumimoji="0" lang="es-ES" sz="4400" b="0" i="0" u="none" strike="noStrike" kern="0" cap="none" spc="0" normalizeH="0" baseline="0" noProof="0" dirty="0" err="1">
                <a:ln>
                  <a:noFill/>
                </a:ln>
                <a:solidFill>
                  <a:srgbClr val="FF0000"/>
                </a:solidFill>
                <a:effectLst/>
                <a:uLnTx/>
                <a:uFillTx/>
                <a:latin typeface="Buxton Sketch" panose="03080500000500000004" pitchFamily="66" charset="0"/>
                <a:ea typeface="+mj-ea"/>
                <a:cs typeface="+mj-cs"/>
              </a:rPr>
              <a:t>cold</a:t>
            </a:r>
            <a:r>
              <a:rPr kumimoji="0" lang="es-ES" sz="4400"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rPr>
              <a:t>?</a:t>
            </a:r>
            <a:endParaRPr kumimoji="0" lang="en-US" sz="4400" b="0" i="0" u="none" strike="noStrike" kern="0" cap="none" spc="0" normalizeH="0" baseline="0" noProof="0" dirty="0">
              <a:ln>
                <a:noFill/>
              </a:ln>
              <a:solidFill>
                <a:srgbClr val="FF0000"/>
              </a:solidFill>
              <a:effectLst/>
              <a:uLnTx/>
              <a:uFillTx/>
              <a:latin typeface="Buxton Sketch" panose="03080500000500000004" pitchFamily="66" charset="0"/>
              <a:ea typeface="+mj-ea"/>
              <a:cs typeface="+mj-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6602" y="3829652"/>
            <a:ext cx="3406788" cy="274805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8314" y="1292382"/>
            <a:ext cx="3617475" cy="24116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9179" y="1292382"/>
            <a:ext cx="4267848" cy="2411650"/>
          </a:xfrm>
          <a:prstGeom prst="rect">
            <a:avLst/>
          </a:prstGeom>
        </p:spPr>
      </p:pic>
    </p:spTree>
    <p:extLst>
      <p:ext uri="{BB962C8B-B14F-4D97-AF65-F5344CB8AC3E}">
        <p14:creationId xmlns:p14="http://schemas.microsoft.com/office/powerpoint/2010/main" val="316397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60" y="973"/>
            <a:ext cx="12203919" cy="685605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4675" y="4056771"/>
            <a:ext cx="3883286" cy="2800258"/>
          </a:xfrm>
          <a:prstGeom prst="rect">
            <a:avLst/>
          </a:prstGeom>
        </p:spPr>
      </p:pic>
    </p:spTree>
    <p:extLst>
      <p:ext uri="{BB962C8B-B14F-4D97-AF65-F5344CB8AC3E}">
        <p14:creationId xmlns:p14="http://schemas.microsoft.com/office/powerpoint/2010/main" val="99690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E16-AB25-110E-E41C-2852CA031EA8}"/>
              </a:ext>
            </a:extLst>
          </p:cNvPr>
          <p:cNvSpPr>
            <a:spLocks noGrp="1"/>
          </p:cNvSpPr>
          <p:nvPr>
            <p:ph type="title"/>
          </p:nvPr>
        </p:nvSpPr>
        <p:spPr/>
        <p:txBody>
          <a:bodyPr/>
          <a:lstStyle/>
          <a:p>
            <a:r>
              <a:rPr lang="en-US" dirty="0"/>
              <a:t>Avoiding Cognitive Mistakes With Data</a:t>
            </a:r>
          </a:p>
        </p:txBody>
      </p:sp>
    </p:spTree>
    <p:extLst>
      <p:ext uri="{BB962C8B-B14F-4D97-AF65-F5344CB8AC3E}">
        <p14:creationId xmlns:p14="http://schemas.microsoft.com/office/powerpoint/2010/main" val="18067853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25D316-F8DA-4BB4-9EEE-08536748641D}"/>
              </a:ext>
            </a:extLst>
          </p:cNvPr>
          <p:cNvPicPr>
            <a:picLocks noChangeAspect="1"/>
          </p:cNvPicPr>
          <p:nvPr/>
        </p:nvPicPr>
        <p:blipFill>
          <a:blip r:embed="rId2"/>
          <a:stretch>
            <a:fillRect/>
          </a:stretch>
        </p:blipFill>
        <p:spPr>
          <a:xfrm>
            <a:off x="1761733" y="0"/>
            <a:ext cx="8668533" cy="6853460"/>
          </a:xfrm>
          <a:prstGeom prst="rect">
            <a:avLst/>
          </a:prstGeom>
        </p:spPr>
      </p:pic>
    </p:spTree>
    <p:extLst>
      <p:ext uri="{BB962C8B-B14F-4D97-AF65-F5344CB8AC3E}">
        <p14:creationId xmlns:p14="http://schemas.microsoft.com/office/powerpoint/2010/main" val="38526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E924081-5754-70FD-3918-92AB8C4FFC49}"/>
              </a:ext>
            </a:extLst>
          </p:cNvPr>
          <p:cNvSpPr>
            <a:spLocks noGrp="1"/>
          </p:cNvSpPr>
          <p:nvPr>
            <p:ph type="title"/>
          </p:nvPr>
        </p:nvSpPr>
        <p:spPr>
          <a:xfrm>
            <a:off x="508958" y="826346"/>
            <a:ext cx="3562710" cy="510747"/>
          </a:xfrm>
        </p:spPr>
        <p:txBody>
          <a:bodyPr vert="horz" lIns="91440" tIns="45720" rIns="91440" bIns="45720" rtlCol="0" anchor="b">
            <a:noAutofit/>
          </a:bodyPr>
          <a:lstStyle/>
          <a:p>
            <a:r>
              <a:rPr lang="en-US" sz="2000" cap="all" dirty="0">
                <a:solidFill>
                  <a:srgbClr val="FFFFFF"/>
                </a:solidFill>
              </a:rPr>
              <a:t>Don’t Make This mistake!</a:t>
            </a:r>
          </a:p>
        </p:txBody>
      </p:sp>
      <p:grpSp>
        <p:nvGrpSpPr>
          <p:cNvPr id="22" name="Group 21">
            <a:extLst>
              <a:ext uri="{FF2B5EF4-FFF2-40B4-BE49-F238E27FC236}">
                <a16:creationId xmlns:a16="http://schemas.microsoft.com/office/drawing/2014/main" id="{49FCC1E1-84D3-494D-A0A0-286AFA1C3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96E09E90-FF79-402E-AF01-97A279BEA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C6946F8-4B9B-4C51-9F51-2DB377392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B3D2B3D-A285-438C-A344-AED3E46A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Text Placeholder 2">
            <a:extLst>
              <a:ext uri="{FF2B5EF4-FFF2-40B4-BE49-F238E27FC236}">
                <a16:creationId xmlns:a16="http://schemas.microsoft.com/office/drawing/2014/main" id="{5ABF01BE-6146-A29A-23FD-A5507FCFEFDB}"/>
              </a:ext>
            </a:extLst>
          </p:cNvPr>
          <p:cNvSpPr>
            <a:spLocks noGrp="1"/>
          </p:cNvSpPr>
          <p:nvPr>
            <p:ph type="body" sz="quarter" idx="10"/>
          </p:nvPr>
        </p:nvSpPr>
        <p:spPr>
          <a:xfrm>
            <a:off x="764110" y="2052084"/>
            <a:ext cx="3033249" cy="3856229"/>
          </a:xfrm>
        </p:spPr>
        <p:txBody>
          <a:bodyPr vert="horz" lIns="91440" tIns="45720" rIns="91440" bIns="45720" rtlCol="0" anchor="t">
            <a:normAutofit lnSpcReduction="10000"/>
          </a:bodyPr>
          <a:lstStyle/>
          <a:p>
            <a:pPr>
              <a:spcBef>
                <a:spcPct val="20000"/>
              </a:spcBef>
              <a:spcAft>
                <a:spcPts val="600"/>
              </a:spcAft>
              <a:buClr>
                <a:schemeClr val="accent2"/>
              </a:buClr>
              <a:buFont typeface="Wingdings 2" panose="05020102010507070707" pitchFamily="18" charset="2"/>
              <a:buChar char=""/>
            </a:pPr>
            <a:r>
              <a:rPr lang="en-US" sz="1600" dirty="0">
                <a:solidFill>
                  <a:srgbClr val="FFFFFF"/>
                </a:solidFill>
                <a:cs typeface="+mn-cs"/>
              </a:rPr>
              <a:t>Many data scientists will make this mistake.</a:t>
            </a:r>
          </a:p>
          <a:p>
            <a:pPr>
              <a:spcBef>
                <a:spcPct val="20000"/>
              </a:spcBef>
              <a:spcAft>
                <a:spcPts val="600"/>
              </a:spcAft>
              <a:buClr>
                <a:schemeClr val="accent2"/>
              </a:buClr>
              <a:buFont typeface="Wingdings 2" panose="05020102010507070707" pitchFamily="18" charset="2"/>
              <a:buChar char=""/>
            </a:pPr>
            <a:r>
              <a:rPr lang="en-US" sz="1600" dirty="0">
                <a:solidFill>
                  <a:srgbClr val="FFFFFF"/>
                </a:solidFill>
                <a:cs typeface="+mn-cs"/>
              </a:rPr>
              <a:t>…don’t rush to build a predictive model without understanding the data.  </a:t>
            </a:r>
          </a:p>
          <a:p>
            <a:pPr>
              <a:spcBef>
                <a:spcPct val="20000"/>
              </a:spcBef>
              <a:spcAft>
                <a:spcPts val="600"/>
              </a:spcAft>
              <a:buClr>
                <a:schemeClr val="accent2"/>
              </a:buClr>
              <a:buFont typeface="Wingdings 2" panose="05020102010507070707" pitchFamily="18" charset="2"/>
              <a:buChar char=""/>
            </a:pPr>
            <a:r>
              <a:rPr lang="en-US" sz="1600" dirty="0">
                <a:solidFill>
                  <a:srgbClr val="FFFFFF"/>
                </a:solidFill>
                <a:cs typeface="+mn-cs"/>
              </a:rPr>
              <a:t>…an example</a:t>
            </a:r>
          </a:p>
          <a:p>
            <a:pPr>
              <a:spcBef>
                <a:spcPct val="20000"/>
              </a:spcBef>
              <a:spcAft>
                <a:spcPts val="600"/>
              </a:spcAft>
              <a:buClr>
                <a:schemeClr val="accent2"/>
              </a:buClr>
              <a:buFont typeface="Wingdings 2" panose="05020102010507070707" pitchFamily="18" charset="2"/>
              <a:buChar char=""/>
            </a:pPr>
            <a:r>
              <a:rPr lang="en-US" sz="1600" dirty="0">
                <a:solidFill>
                  <a:srgbClr val="FFFFFF"/>
                </a:solidFill>
                <a:cs typeface="+mn-cs"/>
              </a:rPr>
              <a:t>Business Problem:  We are a convenience store.  We believe that as temperatures rise we can sell more ice cream.  Therefore, if we know what the temperature is NEXT WEEK, we can reconfigure our freezers to carry more ice cream.  </a:t>
            </a:r>
          </a:p>
        </p:txBody>
      </p:sp>
      <p:pic>
        <p:nvPicPr>
          <p:cNvPr id="5" name="Picture 4">
            <a:extLst>
              <a:ext uri="{FF2B5EF4-FFF2-40B4-BE49-F238E27FC236}">
                <a16:creationId xmlns:a16="http://schemas.microsoft.com/office/drawing/2014/main" id="{5428FBF0-1699-BCED-50A9-589AB3E2B03E}"/>
              </a:ext>
            </a:extLst>
          </p:cNvPr>
          <p:cNvPicPr>
            <a:picLocks noChangeAspect="1"/>
          </p:cNvPicPr>
          <p:nvPr/>
        </p:nvPicPr>
        <p:blipFill>
          <a:blip r:embed="rId2"/>
          <a:stretch>
            <a:fillRect/>
          </a:stretch>
        </p:blipFill>
        <p:spPr>
          <a:xfrm>
            <a:off x="4237646" y="699167"/>
            <a:ext cx="7952264" cy="5765392"/>
          </a:xfrm>
          <a:prstGeom prst="rect">
            <a:avLst/>
          </a:prstGeom>
        </p:spPr>
      </p:pic>
    </p:spTree>
    <p:extLst>
      <p:ext uri="{BB962C8B-B14F-4D97-AF65-F5344CB8AC3E}">
        <p14:creationId xmlns:p14="http://schemas.microsoft.com/office/powerpoint/2010/main" val="1035770625"/>
      </p:ext>
    </p:extLst>
  </p:cSld>
  <p:clrMapOvr>
    <a:overrideClrMapping bg1="dk1" tx1="lt1" bg2="dk2" tx2="lt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C629-9588-C4A5-1CBD-4C05F634DD45}"/>
              </a:ext>
            </a:extLst>
          </p:cNvPr>
          <p:cNvSpPr>
            <a:spLocks noGrp="1"/>
          </p:cNvSpPr>
          <p:nvPr>
            <p:ph type="title"/>
          </p:nvPr>
        </p:nvSpPr>
        <p:spPr>
          <a:xfrm>
            <a:off x="464056" y="0"/>
            <a:ext cx="10877207" cy="1018311"/>
          </a:xfrm>
        </p:spPr>
        <p:txBody>
          <a:bodyPr/>
          <a:lstStyle/>
          <a:p>
            <a:r>
              <a:rPr lang="en-US" dirty="0"/>
              <a:t>Why did this fail?</a:t>
            </a:r>
          </a:p>
        </p:txBody>
      </p:sp>
      <p:sp>
        <p:nvSpPr>
          <p:cNvPr id="3" name="Text Placeholder 2">
            <a:extLst>
              <a:ext uri="{FF2B5EF4-FFF2-40B4-BE49-F238E27FC236}">
                <a16:creationId xmlns:a16="http://schemas.microsoft.com/office/drawing/2014/main" id="{1059FF1B-7B29-E9EF-8922-2BA927FA8D18}"/>
              </a:ext>
            </a:extLst>
          </p:cNvPr>
          <p:cNvSpPr>
            <a:spLocks noGrp="1"/>
          </p:cNvSpPr>
          <p:nvPr>
            <p:ph type="body" sz="quarter" idx="10"/>
          </p:nvPr>
        </p:nvSpPr>
        <p:spPr>
          <a:xfrm>
            <a:off x="269239" y="1189177"/>
            <a:ext cx="11653523" cy="2003728"/>
          </a:xfrm>
        </p:spPr>
        <p:txBody>
          <a:bodyPr>
            <a:normAutofit fontScale="85000" lnSpcReduction="20000"/>
          </a:bodyPr>
          <a:lstStyle/>
          <a:p>
            <a:pPr marL="342900" indent="-342900">
              <a:buFont typeface="Arial" panose="020B0604020202020204" pitchFamily="34" charset="0"/>
              <a:buChar char="•"/>
            </a:pPr>
            <a:r>
              <a:rPr lang="en-US" dirty="0"/>
              <a:t>The convenience store didn’t take the outliers into consideration.  </a:t>
            </a:r>
          </a:p>
          <a:p>
            <a:pPr marL="342900" indent="-342900">
              <a:buFont typeface="Arial" panose="020B0604020202020204" pitchFamily="34" charset="0"/>
              <a:buChar char="•"/>
            </a:pPr>
            <a:r>
              <a:rPr lang="en-US" dirty="0"/>
              <a:t>These are known as “confounders”</a:t>
            </a:r>
          </a:p>
          <a:p>
            <a:pPr marL="342900" indent="-342900">
              <a:buFont typeface="Arial" panose="020B0604020202020204" pitchFamily="34" charset="0"/>
              <a:buChar char="•"/>
            </a:pPr>
            <a:r>
              <a:rPr lang="en-US" dirty="0"/>
              <a:t>In data science, a confounding variable is a variable that can affect the relationship between other variables (in this case, “temperature” and “dollars sold”), leading to distorted or unreliable results.</a:t>
            </a:r>
          </a:p>
          <a:p>
            <a:r>
              <a:rPr lang="en-US" dirty="0"/>
              <a:t>As I like to say, “</a:t>
            </a:r>
            <a:r>
              <a:rPr lang="en-US" dirty="0">
                <a:solidFill>
                  <a:srgbClr val="FF0000"/>
                </a:solidFill>
              </a:rPr>
              <a:t>Humans are confounding!!”</a:t>
            </a:r>
          </a:p>
          <a:p>
            <a:endParaRPr lang="en-US" dirty="0"/>
          </a:p>
          <a:p>
            <a:r>
              <a:rPr lang="en-US" dirty="0"/>
              <a:t>So, what happened? What is the “confounder”?</a:t>
            </a:r>
          </a:p>
        </p:txBody>
      </p:sp>
      <p:pic>
        <p:nvPicPr>
          <p:cNvPr id="1026" name="Picture 2">
            <a:extLst>
              <a:ext uri="{FF2B5EF4-FFF2-40B4-BE49-F238E27FC236}">
                <a16:creationId xmlns:a16="http://schemas.microsoft.com/office/drawing/2014/main" id="{AA6BEE21-88A2-8DA9-7147-E3B7F7B83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2" y="3382630"/>
            <a:ext cx="5550059" cy="31184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19A105C-7FA8-077E-9343-11C179D16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905" y="3429000"/>
            <a:ext cx="4616480" cy="3072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542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6CF8A-B407-74F5-D79A-C8C984040C5F}"/>
              </a:ext>
            </a:extLst>
          </p:cNvPr>
          <p:cNvSpPr>
            <a:spLocks noGrp="1"/>
          </p:cNvSpPr>
          <p:nvPr>
            <p:ph type="title"/>
          </p:nvPr>
        </p:nvSpPr>
        <p:spPr>
          <a:xfrm>
            <a:off x="449067" y="1107909"/>
            <a:ext cx="10877207" cy="4333521"/>
          </a:xfrm>
        </p:spPr>
        <p:txBody>
          <a:bodyPr>
            <a:normAutofit fontScale="90000"/>
          </a:bodyPr>
          <a:lstStyle/>
          <a:p>
            <a:r>
              <a:rPr lang="en-US" dirty="0"/>
              <a:t>Always remember:  Data Scientists understand math, statistics, building predictive models, etc.</a:t>
            </a:r>
            <a:br>
              <a:rPr lang="en-US" dirty="0"/>
            </a:br>
            <a:br>
              <a:rPr lang="en-US" dirty="0"/>
            </a:br>
            <a:r>
              <a:rPr lang="en-US" dirty="0"/>
              <a:t>But </a:t>
            </a:r>
            <a:r>
              <a:rPr lang="en-US" i="1" dirty="0"/>
              <a:t>rarely</a:t>
            </a:r>
            <a:r>
              <a:rPr lang="en-US" dirty="0"/>
              <a:t> do data scientists understand the business domain (</a:t>
            </a:r>
            <a:r>
              <a:rPr lang="en-US" dirty="0" err="1"/>
              <a:t>ie</a:t>
            </a:r>
            <a:r>
              <a:rPr lang="en-US" dirty="0"/>
              <a:t>, the problem).  </a:t>
            </a:r>
            <a:br>
              <a:rPr lang="en-US" dirty="0"/>
            </a:br>
            <a:br>
              <a:rPr lang="en-US" dirty="0"/>
            </a:br>
            <a:r>
              <a:rPr lang="en-US" dirty="0"/>
              <a:t>That’s where YOU can likely do it better.</a:t>
            </a:r>
            <a:br>
              <a:rPr lang="en-US" dirty="0"/>
            </a:br>
            <a:br>
              <a:rPr lang="en-US" dirty="0"/>
            </a:br>
            <a:r>
              <a:rPr lang="en-US" dirty="0"/>
              <a:t>Here’s an example:  </a:t>
            </a:r>
          </a:p>
        </p:txBody>
      </p:sp>
    </p:spTree>
    <p:extLst>
      <p:ext uri="{BB962C8B-B14F-4D97-AF65-F5344CB8AC3E}">
        <p14:creationId xmlns:p14="http://schemas.microsoft.com/office/powerpoint/2010/main" val="12897697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A382A3-0A18-4439-AB86-8A97E11485F9}"/>
              </a:ext>
            </a:extLst>
          </p:cNvPr>
          <p:cNvPicPr>
            <a:picLocks noChangeAspect="1"/>
          </p:cNvPicPr>
          <p:nvPr/>
        </p:nvPicPr>
        <p:blipFill>
          <a:blip r:embed="rId3"/>
          <a:stretch>
            <a:fillRect/>
          </a:stretch>
        </p:blipFill>
        <p:spPr>
          <a:xfrm>
            <a:off x="92054" y="110465"/>
            <a:ext cx="11789005" cy="6762632"/>
          </a:xfrm>
          <a:prstGeom prst="rect">
            <a:avLst/>
          </a:prstGeom>
        </p:spPr>
      </p:pic>
    </p:spTree>
    <p:extLst>
      <p:ext uri="{BB962C8B-B14F-4D97-AF65-F5344CB8AC3E}">
        <p14:creationId xmlns:p14="http://schemas.microsoft.com/office/powerpoint/2010/main" val="17047534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AI radiologists replacement saga: Don’t be misled by the scaremongering – science v.s. science fiction">
            <a:extLst>
              <a:ext uri="{FF2B5EF4-FFF2-40B4-BE49-F238E27FC236}">
                <a16:creationId xmlns:a16="http://schemas.microsoft.com/office/drawing/2014/main" id="{A59D29DC-7BAF-674C-3C29-BB5515E319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650" y="555979"/>
            <a:ext cx="11950700" cy="5263443"/>
          </a:xfrm>
          <a:prstGeom prst="rect">
            <a:avLst/>
          </a:prstGeom>
          <a:solidFill>
            <a:srgbClr val="FFFFFF"/>
          </a:solidFill>
        </p:spPr>
      </p:pic>
    </p:spTree>
    <p:extLst>
      <p:ext uri="{BB962C8B-B14F-4D97-AF65-F5344CB8AC3E}">
        <p14:creationId xmlns:p14="http://schemas.microsoft.com/office/powerpoint/2010/main" val="18536442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62729-B7BF-0C96-94B5-0148FEE4F44E}"/>
              </a:ext>
            </a:extLst>
          </p:cNvPr>
          <p:cNvSpPr>
            <a:spLocks noGrp="1"/>
          </p:cNvSpPr>
          <p:nvPr>
            <p:ph type="title"/>
          </p:nvPr>
        </p:nvSpPr>
        <p:spPr>
          <a:xfrm>
            <a:off x="135466" y="457200"/>
            <a:ext cx="12056533" cy="492443"/>
          </a:xfrm>
        </p:spPr>
        <p:txBody>
          <a:bodyPr>
            <a:normAutofit fontScale="90000"/>
          </a:bodyPr>
          <a:lstStyle/>
          <a:p>
            <a:r>
              <a:rPr lang="en-US" sz="3200" dirty="0"/>
              <a:t>Model Evaluation:  Accuracy may not be the most important thing</a:t>
            </a:r>
          </a:p>
        </p:txBody>
      </p:sp>
      <p:pic>
        <p:nvPicPr>
          <p:cNvPr id="4" name="Picture 3">
            <a:extLst>
              <a:ext uri="{FF2B5EF4-FFF2-40B4-BE49-F238E27FC236}">
                <a16:creationId xmlns:a16="http://schemas.microsoft.com/office/drawing/2014/main" id="{B521AB7E-402C-B3F1-6DA1-8B92907E2B14}"/>
              </a:ext>
            </a:extLst>
          </p:cNvPr>
          <p:cNvPicPr>
            <a:picLocks noChangeAspect="1"/>
          </p:cNvPicPr>
          <p:nvPr/>
        </p:nvPicPr>
        <p:blipFill>
          <a:blip r:embed="rId2"/>
          <a:stretch>
            <a:fillRect/>
          </a:stretch>
        </p:blipFill>
        <p:spPr>
          <a:xfrm>
            <a:off x="332412" y="1159933"/>
            <a:ext cx="11548680" cy="4546599"/>
          </a:xfrm>
          <a:prstGeom prst="rect">
            <a:avLst/>
          </a:prstGeom>
        </p:spPr>
      </p:pic>
    </p:spTree>
    <p:extLst>
      <p:ext uri="{BB962C8B-B14F-4D97-AF65-F5344CB8AC3E}">
        <p14:creationId xmlns:p14="http://schemas.microsoft.com/office/powerpoint/2010/main" val="1603584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BE44B2-58E4-F016-31C4-F9194B9D7528}"/>
              </a:ext>
            </a:extLst>
          </p:cNvPr>
          <p:cNvPicPr>
            <a:picLocks noChangeAspect="1"/>
          </p:cNvPicPr>
          <p:nvPr/>
        </p:nvPicPr>
        <p:blipFill>
          <a:blip r:embed="rId3"/>
          <a:stretch>
            <a:fillRect/>
          </a:stretch>
        </p:blipFill>
        <p:spPr>
          <a:xfrm>
            <a:off x="1422400" y="207443"/>
            <a:ext cx="9728199" cy="6705741"/>
          </a:xfrm>
          <a:prstGeom prst="rect">
            <a:avLst/>
          </a:prstGeom>
        </p:spPr>
      </p:pic>
    </p:spTree>
    <p:extLst>
      <p:ext uri="{BB962C8B-B14F-4D97-AF65-F5344CB8AC3E}">
        <p14:creationId xmlns:p14="http://schemas.microsoft.com/office/powerpoint/2010/main" val="749612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0206E7-D0BA-4AB3-AFA2-39826FE20D54}"/>
              </a:ext>
            </a:extLst>
          </p:cNvPr>
          <p:cNvSpPr>
            <a:spLocks noGrp="1"/>
          </p:cNvSpPr>
          <p:nvPr>
            <p:ph type="title"/>
          </p:nvPr>
        </p:nvSpPr>
        <p:spPr>
          <a:xfrm>
            <a:off x="588263" y="457200"/>
            <a:ext cx="11018520" cy="553998"/>
          </a:xfrm>
        </p:spPr>
        <p:txBody>
          <a:bodyPr>
            <a:normAutofit fontScale="90000"/>
          </a:bodyPr>
          <a:lstStyle/>
          <a:p>
            <a:r>
              <a:rPr lang="en-US" dirty="0"/>
              <a:t>“We have a problem with customer loyalty”</a:t>
            </a:r>
          </a:p>
        </p:txBody>
      </p:sp>
      <p:sp>
        <p:nvSpPr>
          <p:cNvPr id="5" name="Text Placeholder 4">
            <a:extLst>
              <a:ext uri="{FF2B5EF4-FFF2-40B4-BE49-F238E27FC236}">
                <a16:creationId xmlns:a16="http://schemas.microsoft.com/office/drawing/2014/main" id="{B6D21360-FFAF-44DF-B5AF-5E7F63E15528}"/>
              </a:ext>
            </a:extLst>
          </p:cNvPr>
          <p:cNvSpPr>
            <a:spLocks noGrp="1"/>
          </p:cNvSpPr>
          <p:nvPr>
            <p:ph type="body" sz="quarter" idx="10"/>
          </p:nvPr>
        </p:nvSpPr>
        <p:spPr>
          <a:xfrm>
            <a:off x="584200" y="1435497"/>
            <a:ext cx="11018520" cy="2499810"/>
          </a:xfrm>
        </p:spPr>
        <p:txBody>
          <a:bodyPr>
            <a:normAutofit/>
          </a:bodyPr>
          <a:lstStyle/>
          <a:p>
            <a:r>
              <a:rPr lang="en-US" dirty="0"/>
              <a:t>“Our best customers (top 10%) in 2023 bought 30% less in 2022”</a:t>
            </a:r>
          </a:p>
          <a:p>
            <a:endParaRPr lang="en-US" dirty="0"/>
          </a:p>
          <a:p>
            <a:r>
              <a:rPr lang="en-US" dirty="0"/>
              <a:t>This might be a “regression to the mean” problem</a:t>
            </a:r>
          </a:p>
          <a:p>
            <a:endParaRPr lang="en-US" dirty="0"/>
          </a:p>
        </p:txBody>
      </p:sp>
    </p:spTree>
    <p:extLst>
      <p:ext uri="{BB962C8B-B14F-4D97-AF65-F5344CB8AC3E}">
        <p14:creationId xmlns:p14="http://schemas.microsoft.com/office/powerpoint/2010/main" val="24602028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0206E7-D0BA-4AB3-AFA2-39826FE20D54}"/>
              </a:ext>
            </a:extLst>
          </p:cNvPr>
          <p:cNvSpPr>
            <a:spLocks noGrp="1"/>
          </p:cNvSpPr>
          <p:nvPr>
            <p:ph type="title"/>
          </p:nvPr>
        </p:nvSpPr>
        <p:spPr>
          <a:xfrm>
            <a:off x="272716" y="457200"/>
            <a:ext cx="11334067" cy="1107996"/>
          </a:xfrm>
        </p:spPr>
        <p:txBody>
          <a:bodyPr>
            <a:normAutofit fontScale="90000"/>
          </a:bodyPr>
          <a:lstStyle/>
          <a:p>
            <a:r>
              <a:rPr lang="en-US" dirty="0"/>
              <a:t>“Sales have increased for the past 4 weeks.  We’re on an upswing!!”</a:t>
            </a:r>
          </a:p>
        </p:txBody>
      </p:sp>
      <p:sp>
        <p:nvSpPr>
          <p:cNvPr id="5" name="Text Placeholder 4">
            <a:extLst>
              <a:ext uri="{FF2B5EF4-FFF2-40B4-BE49-F238E27FC236}">
                <a16:creationId xmlns:a16="http://schemas.microsoft.com/office/drawing/2014/main" id="{B6D21360-FFAF-44DF-B5AF-5E7F63E15528}"/>
              </a:ext>
            </a:extLst>
          </p:cNvPr>
          <p:cNvSpPr>
            <a:spLocks noGrp="1"/>
          </p:cNvSpPr>
          <p:nvPr>
            <p:ph type="body" sz="quarter" idx="10"/>
          </p:nvPr>
        </p:nvSpPr>
        <p:spPr>
          <a:xfrm>
            <a:off x="430489" y="1788424"/>
            <a:ext cx="11018520" cy="947952"/>
          </a:xfrm>
        </p:spPr>
        <p:txBody>
          <a:bodyPr/>
          <a:lstStyle/>
          <a:p>
            <a:r>
              <a:rPr lang="en-US" dirty="0"/>
              <a:t>Is this a valid conclusion? </a:t>
            </a:r>
          </a:p>
          <a:p>
            <a:pPr marL="0" indent="0">
              <a:buNone/>
            </a:pPr>
            <a:endParaRPr lang="en-US" dirty="0"/>
          </a:p>
        </p:txBody>
      </p:sp>
      <p:pic>
        <p:nvPicPr>
          <p:cNvPr id="2" name="Picture 1">
            <a:extLst>
              <a:ext uri="{FF2B5EF4-FFF2-40B4-BE49-F238E27FC236}">
                <a16:creationId xmlns:a16="http://schemas.microsoft.com/office/drawing/2014/main" id="{D4007031-1758-4494-A22D-68087A213F5D}"/>
              </a:ext>
            </a:extLst>
          </p:cNvPr>
          <p:cNvPicPr>
            <a:picLocks noChangeAspect="1"/>
          </p:cNvPicPr>
          <p:nvPr/>
        </p:nvPicPr>
        <p:blipFill>
          <a:blip r:embed="rId3"/>
          <a:stretch>
            <a:fillRect/>
          </a:stretch>
        </p:blipFill>
        <p:spPr>
          <a:xfrm>
            <a:off x="3606583" y="3610813"/>
            <a:ext cx="3905795" cy="1562318"/>
          </a:xfrm>
          <a:prstGeom prst="rect">
            <a:avLst/>
          </a:prstGeom>
        </p:spPr>
      </p:pic>
    </p:spTree>
    <p:extLst>
      <p:ext uri="{BB962C8B-B14F-4D97-AF65-F5344CB8AC3E}">
        <p14:creationId xmlns:p14="http://schemas.microsoft.com/office/powerpoint/2010/main" val="10168681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0206E7-D0BA-4AB3-AFA2-39826FE20D54}"/>
              </a:ext>
            </a:extLst>
          </p:cNvPr>
          <p:cNvSpPr>
            <a:spLocks noGrp="1"/>
          </p:cNvSpPr>
          <p:nvPr>
            <p:ph type="title"/>
          </p:nvPr>
        </p:nvSpPr>
        <p:spPr>
          <a:xfrm>
            <a:off x="272716" y="457200"/>
            <a:ext cx="11334067" cy="1107996"/>
          </a:xfrm>
        </p:spPr>
        <p:txBody>
          <a:bodyPr>
            <a:normAutofit fontScale="90000"/>
          </a:bodyPr>
          <a:lstStyle/>
          <a:p>
            <a:r>
              <a:rPr lang="en-US" dirty="0"/>
              <a:t>“Sales have increased for the past 4 weeks.  We’re on an upswing!!”</a:t>
            </a:r>
          </a:p>
        </p:txBody>
      </p:sp>
      <p:sp>
        <p:nvSpPr>
          <p:cNvPr id="5" name="Text Placeholder 4">
            <a:extLst>
              <a:ext uri="{FF2B5EF4-FFF2-40B4-BE49-F238E27FC236}">
                <a16:creationId xmlns:a16="http://schemas.microsoft.com/office/drawing/2014/main" id="{B6D21360-FFAF-44DF-B5AF-5E7F63E15528}"/>
              </a:ext>
            </a:extLst>
          </p:cNvPr>
          <p:cNvSpPr>
            <a:spLocks noGrp="1"/>
          </p:cNvSpPr>
          <p:nvPr>
            <p:ph type="body" sz="quarter" idx="10"/>
          </p:nvPr>
        </p:nvSpPr>
        <p:spPr>
          <a:xfrm>
            <a:off x="430489" y="1788424"/>
            <a:ext cx="11018520" cy="947952"/>
          </a:xfrm>
        </p:spPr>
        <p:txBody>
          <a:bodyPr/>
          <a:lstStyle/>
          <a:p>
            <a:r>
              <a:rPr lang="en-US" dirty="0"/>
              <a:t>Is this a valid conclusion? </a:t>
            </a:r>
          </a:p>
          <a:p>
            <a:r>
              <a:rPr lang="en-US" dirty="0"/>
              <a:t>this is an issue of “spotting trends too early”</a:t>
            </a:r>
          </a:p>
        </p:txBody>
      </p:sp>
      <p:pic>
        <p:nvPicPr>
          <p:cNvPr id="2" name="Picture 1">
            <a:extLst>
              <a:ext uri="{FF2B5EF4-FFF2-40B4-BE49-F238E27FC236}">
                <a16:creationId xmlns:a16="http://schemas.microsoft.com/office/drawing/2014/main" id="{D4007031-1758-4494-A22D-68087A213F5D}"/>
              </a:ext>
            </a:extLst>
          </p:cNvPr>
          <p:cNvPicPr>
            <a:picLocks noChangeAspect="1"/>
          </p:cNvPicPr>
          <p:nvPr/>
        </p:nvPicPr>
        <p:blipFill>
          <a:blip r:embed="rId3"/>
          <a:stretch>
            <a:fillRect/>
          </a:stretch>
        </p:blipFill>
        <p:spPr>
          <a:xfrm>
            <a:off x="694050" y="4059546"/>
            <a:ext cx="3905795" cy="1562318"/>
          </a:xfrm>
          <a:prstGeom prst="rect">
            <a:avLst/>
          </a:prstGeom>
        </p:spPr>
      </p:pic>
      <p:pic>
        <p:nvPicPr>
          <p:cNvPr id="3" name="Picture 2">
            <a:extLst>
              <a:ext uri="{FF2B5EF4-FFF2-40B4-BE49-F238E27FC236}">
                <a16:creationId xmlns:a16="http://schemas.microsoft.com/office/drawing/2014/main" id="{F8F5313D-6C77-4CE4-AF0E-6752BEC41CD6}"/>
              </a:ext>
            </a:extLst>
          </p:cNvPr>
          <p:cNvPicPr>
            <a:picLocks noChangeAspect="1"/>
          </p:cNvPicPr>
          <p:nvPr/>
        </p:nvPicPr>
        <p:blipFill>
          <a:blip r:embed="rId4"/>
          <a:stretch>
            <a:fillRect/>
          </a:stretch>
        </p:blipFill>
        <p:spPr>
          <a:xfrm>
            <a:off x="5585592" y="4059546"/>
            <a:ext cx="4582164" cy="1486107"/>
          </a:xfrm>
          <a:prstGeom prst="rect">
            <a:avLst/>
          </a:prstGeom>
        </p:spPr>
      </p:pic>
    </p:spTree>
    <p:extLst>
      <p:ext uri="{BB962C8B-B14F-4D97-AF65-F5344CB8AC3E}">
        <p14:creationId xmlns:p14="http://schemas.microsoft.com/office/powerpoint/2010/main" val="29161051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ABA9-239E-E45D-460B-5E99FC4F9B43}"/>
              </a:ext>
            </a:extLst>
          </p:cNvPr>
          <p:cNvSpPr>
            <a:spLocks noGrp="1"/>
          </p:cNvSpPr>
          <p:nvPr>
            <p:ph type="ctrTitle"/>
          </p:nvPr>
        </p:nvSpPr>
        <p:spPr/>
        <p:txBody>
          <a:bodyPr>
            <a:normAutofit fontScale="90000"/>
          </a:bodyPr>
          <a:lstStyle/>
          <a:p>
            <a:r>
              <a:rPr lang="en-US" dirty="0"/>
              <a:t>How The Industry Has Traditionally Done Data Projects…</a:t>
            </a:r>
          </a:p>
        </p:txBody>
      </p:sp>
    </p:spTree>
    <p:extLst>
      <p:ext uri="{BB962C8B-B14F-4D97-AF65-F5344CB8AC3E}">
        <p14:creationId xmlns:p14="http://schemas.microsoft.com/office/powerpoint/2010/main" val="1543233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0206E7-D0BA-4AB3-AFA2-39826FE20D54}"/>
              </a:ext>
            </a:extLst>
          </p:cNvPr>
          <p:cNvSpPr>
            <a:spLocks noGrp="1"/>
          </p:cNvSpPr>
          <p:nvPr>
            <p:ph type="title"/>
          </p:nvPr>
        </p:nvSpPr>
        <p:spPr>
          <a:xfrm>
            <a:off x="588263" y="457200"/>
            <a:ext cx="11018520" cy="553998"/>
          </a:xfrm>
        </p:spPr>
        <p:txBody>
          <a:bodyPr/>
          <a:lstStyle/>
          <a:p>
            <a:r>
              <a:rPr lang="en-US" dirty="0"/>
              <a:t>Learning Something That Isn’t True</a:t>
            </a:r>
          </a:p>
        </p:txBody>
      </p:sp>
      <p:sp>
        <p:nvSpPr>
          <p:cNvPr id="5" name="Text Placeholder 4">
            <a:extLst>
              <a:ext uri="{FF2B5EF4-FFF2-40B4-BE49-F238E27FC236}">
                <a16:creationId xmlns:a16="http://schemas.microsoft.com/office/drawing/2014/main" id="{B6D21360-FFAF-44DF-B5AF-5E7F63E15528}"/>
              </a:ext>
            </a:extLst>
          </p:cNvPr>
          <p:cNvSpPr>
            <a:spLocks noGrp="1"/>
          </p:cNvSpPr>
          <p:nvPr>
            <p:ph type="body" sz="quarter" idx="10"/>
          </p:nvPr>
        </p:nvSpPr>
        <p:spPr>
          <a:xfrm>
            <a:off x="584200" y="1435497"/>
            <a:ext cx="11018520" cy="3287054"/>
          </a:xfrm>
        </p:spPr>
        <p:txBody>
          <a:bodyPr/>
          <a:lstStyle/>
          <a:p>
            <a:r>
              <a:rPr lang="en-US" dirty="0"/>
              <a:t>“Superstitious learning occurs when the connection between the cause of an action and the outcomes experienced aren’t clear or misattributed.”</a:t>
            </a:r>
          </a:p>
          <a:p>
            <a:r>
              <a:rPr lang="en-US" dirty="0"/>
              <a:t>This can be due to:</a:t>
            </a:r>
          </a:p>
          <a:p>
            <a:pPr lvl="1"/>
            <a:r>
              <a:rPr lang="en-US" dirty="0"/>
              <a:t>regression to the mean issues (Issue 1)</a:t>
            </a:r>
          </a:p>
          <a:p>
            <a:pPr lvl="1"/>
            <a:r>
              <a:rPr lang="en-US" dirty="0"/>
              <a:t>trends that are really random (Issue 2)</a:t>
            </a:r>
          </a:p>
          <a:p>
            <a:pPr lvl="1"/>
            <a:r>
              <a:rPr lang="en-US" dirty="0"/>
              <a:t>causation inferred from correlation</a:t>
            </a:r>
          </a:p>
          <a:p>
            <a:pPr lvl="1"/>
            <a:r>
              <a:rPr lang="en-US" dirty="0"/>
              <a:t>faulty case studies (“one-off occurrences”)</a:t>
            </a:r>
          </a:p>
        </p:txBody>
      </p:sp>
      <p:pic>
        <p:nvPicPr>
          <p:cNvPr id="4098" name="Picture 2" descr="Stephen Hawking | Facts, Biography ...">
            <a:extLst>
              <a:ext uri="{FF2B5EF4-FFF2-40B4-BE49-F238E27FC236}">
                <a16:creationId xmlns:a16="http://schemas.microsoft.com/office/drawing/2014/main" id="{5F5A35C7-CB82-01D6-9DD4-7A9C10A47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280" y="4854989"/>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DB8F14F-88E0-2C3B-EFEA-04DF0C67A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1767" y="443690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343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7BFFD9-816E-44A7-B1D8-9F23F9766CC5}"/>
              </a:ext>
            </a:extLst>
          </p:cNvPr>
          <p:cNvPicPr>
            <a:picLocks noChangeAspect="1"/>
          </p:cNvPicPr>
          <p:nvPr/>
        </p:nvPicPr>
        <p:blipFill>
          <a:blip r:embed="rId2"/>
          <a:stretch>
            <a:fillRect/>
          </a:stretch>
        </p:blipFill>
        <p:spPr>
          <a:xfrm>
            <a:off x="2755084" y="0"/>
            <a:ext cx="6681831" cy="6858000"/>
          </a:xfrm>
          <a:prstGeom prst="rect">
            <a:avLst/>
          </a:prstGeom>
        </p:spPr>
      </p:pic>
    </p:spTree>
    <p:extLst>
      <p:ext uri="{BB962C8B-B14F-4D97-AF65-F5344CB8AC3E}">
        <p14:creationId xmlns:p14="http://schemas.microsoft.com/office/powerpoint/2010/main" val="30349483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0206E7-D0BA-4AB3-AFA2-39826FE20D54}"/>
              </a:ext>
            </a:extLst>
          </p:cNvPr>
          <p:cNvSpPr>
            <a:spLocks noGrp="1"/>
          </p:cNvSpPr>
          <p:nvPr>
            <p:ph type="title"/>
          </p:nvPr>
        </p:nvSpPr>
        <p:spPr>
          <a:xfrm>
            <a:off x="588263" y="457200"/>
            <a:ext cx="11018520" cy="1107996"/>
          </a:xfrm>
        </p:spPr>
        <p:txBody>
          <a:bodyPr/>
          <a:lstStyle/>
          <a:p>
            <a:r>
              <a:rPr lang="en-US" dirty="0"/>
              <a:t>A statistically significant correlation between two variables may be due to:</a:t>
            </a:r>
          </a:p>
        </p:txBody>
      </p:sp>
      <p:sp>
        <p:nvSpPr>
          <p:cNvPr id="5" name="Text Placeholder 4">
            <a:extLst>
              <a:ext uri="{FF2B5EF4-FFF2-40B4-BE49-F238E27FC236}">
                <a16:creationId xmlns:a16="http://schemas.microsoft.com/office/drawing/2014/main" id="{B6D21360-FFAF-44DF-B5AF-5E7F63E15528}"/>
              </a:ext>
            </a:extLst>
          </p:cNvPr>
          <p:cNvSpPr>
            <a:spLocks noGrp="1"/>
          </p:cNvSpPr>
          <p:nvPr>
            <p:ph type="body" sz="quarter" idx="10"/>
          </p:nvPr>
        </p:nvSpPr>
        <p:spPr>
          <a:xfrm>
            <a:off x="455863" y="1932803"/>
            <a:ext cx="11018520" cy="3336298"/>
          </a:xfrm>
        </p:spPr>
        <p:txBody>
          <a:bodyPr/>
          <a:lstStyle/>
          <a:p>
            <a:r>
              <a:rPr lang="en-US" dirty="0"/>
              <a:t>chance</a:t>
            </a:r>
          </a:p>
          <a:p>
            <a:pPr lvl="1"/>
            <a:r>
              <a:rPr lang="en-US" dirty="0"/>
              <a:t>the usual statistical significance burden of proof is 5%.  If there is no relationship between 2 variables then we would be concluding there IS a statistical significance 1 in 20 times.  </a:t>
            </a:r>
          </a:p>
          <a:p>
            <a:pPr lvl="1"/>
            <a:r>
              <a:rPr lang="en-US" dirty="0"/>
              <a:t>If you look at relationships among 15 variables (by looking at pairs), 5 correlations will be statistically significant simply by chance.  </a:t>
            </a:r>
          </a:p>
          <a:p>
            <a:r>
              <a:rPr lang="en-US" dirty="0"/>
              <a:t>underlying (hidden) factor</a:t>
            </a:r>
          </a:p>
          <a:p>
            <a:r>
              <a:rPr lang="en-US" dirty="0"/>
              <a:t>a true cause-effect relationship (but which causes which)</a:t>
            </a:r>
          </a:p>
          <a:p>
            <a:endParaRPr lang="en-US" dirty="0"/>
          </a:p>
        </p:txBody>
      </p:sp>
    </p:spTree>
    <p:extLst>
      <p:ext uri="{BB962C8B-B14F-4D97-AF65-F5344CB8AC3E}">
        <p14:creationId xmlns:p14="http://schemas.microsoft.com/office/powerpoint/2010/main" val="9797966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0206E7-D0BA-4AB3-AFA2-39826FE20D54}"/>
              </a:ext>
            </a:extLst>
          </p:cNvPr>
          <p:cNvSpPr>
            <a:spLocks noGrp="1"/>
          </p:cNvSpPr>
          <p:nvPr>
            <p:ph type="title"/>
          </p:nvPr>
        </p:nvSpPr>
        <p:spPr>
          <a:xfrm>
            <a:off x="588263" y="457200"/>
            <a:ext cx="2897537" cy="2215991"/>
          </a:xfrm>
        </p:spPr>
        <p:txBody>
          <a:bodyPr/>
          <a:lstStyle/>
          <a:p>
            <a:r>
              <a:rPr lang="en-US" dirty="0"/>
              <a:t>Most observational studies tend to be wrong</a:t>
            </a:r>
          </a:p>
        </p:txBody>
      </p:sp>
      <p:sp>
        <p:nvSpPr>
          <p:cNvPr id="5" name="Text Placeholder 4">
            <a:extLst>
              <a:ext uri="{FF2B5EF4-FFF2-40B4-BE49-F238E27FC236}">
                <a16:creationId xmlns:a16="http://schemas.microsoft.com/office/drawing/2014/main" id="{B6D21360-FFAF-44DF-B5AF-5E7F63E15528}"/>
              </a:ext>
            </a:extLst>
          </p:cNvPr>
          <p:cNvSpPr>
            <a:spLocks noGrp="1"/>
          </p:cNvSpPr>
          <p:nvPr>
            <p:ph type="body" sz="quarter" idx="10"/>
          </p:nvPr>
        </p:nvSpPr>
        <p:spPr>
          <a:xfrm>
            <a:off x="586740" y="3230880"/>
            <a:ext cx="2899060" cy="3477175"/>
          </a:xfrm>
        </p:spPr>
        <p:txBody>
          <a:bodyPr/>
          <a:lstStyle/>
          <a:p>
            <a:pPr marL="0" indent="0">
              <a:buNone/>
            </a:pPr>
            <a:r>
              <a:rPr lang="en-US" sz="2400" dirty="0"/>
              <a:t>In business, we rarely expect academic excellence in our studies...but we should at least be aware of our possible cognitive shortcomings.  </a:t>
            </a:r>
          </a:p>
        </p:txBody>
      </p:sp>
      <p:pic>
        <p:nvPicPr>
          <p:cNvPr id="7" name="Picture 6">
            <a:extLst>
              <a:ext uri="{FF2B5EF4-FFF2-40B4-BE49-F238E27FC236}">
                <a16:creationId xmlns:a16="http://schemas.microsoft.com/office/drawing/2014/main" id="{0F4555D8-C78E-4299-8ADF-EA9F56E1A94B}"/>
              </a:ext>
            </a:extLst>
          </p:cNvPr>
          <p:cNvPicPr>
            <a:picLocks noChangeAspect="1"/>
          </p:cNvPicPr>
          <p:nvPr/>
        </p:nvPicPr>
        <p:blipFill>
          <a:blip r:embed="rId3"/>
          <a:stretch>
            <a:fillRect/>
          </a:stretch>
        </p:blipFill>
        <p:spPr>
          <a:xfrm>
            <a:off x="3485800" y="0"/>
            <a:ext cx="8706200" cy="6708055"/>
          </a:xfrm>
          <a:prstGeom prst="rect">
            <a:avLst/>
          </a:prstGeom>
        </p:spPr>
      </p:pic>
    </p:spTree>
    <p:extLst>
      <p:ext uri="{BB962C8B-B14F-4D97-AF65-F5344CB8AC3E}">
        <p14:creationId xmlns:p14="http://schemas.microsoft.com/office/powerpoint/2010/main" val="33370105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0206E7-D0BA-4AB3-AFA2-39826FE20D54}"/>
              </a:ext>
            </a:extLst>
          </p:cNvPr>
          <p:cNvSpPr>
            <a:spLocks noGrp="1"/>
          </p:cNvSpPr>
          <p:nvPr>
            <p:ph type="title"/>
          </p:nvPr>
        </p:nvSpPr>
        <p:spPr>
          <a:xfrm>
            <a:off x="586740" y="239890"/>
            <a:ext cx="11018520" cy="553998"/>
          </a:xfrm>
        </p:spPr>
        <p:txBody>
          <a:bodyPr/>
          <a:lstStyle/>
          <a:p>
            <a:r>
              <a:rPr lang="en-US" dirty="0"/>
              <a:t>Standard Deviation Helps Confirm Your Intuition</a:t>
            </a:r>
          </a:p>
        </p:txBody>
      </p:sp>
      <p:sp>
        <p:nvSpPr>
          <p:cNvPr id="5" name="Text Placeholder 4">
            <a:extLst>
              <a:ext uri="{FF2B5EF4-FFF2-40B4-BE49-F238E27FC236}">
                <a16:creationId xmlns:a16="http://schemas.microsoft.com/office/drawing/2014/main" id="{B6D21360-FFAF-44DF-B5AF-5E7F63E15528}"/>
              </a:ext>
            </a:extLst>
          </p:cNvPr>
          <p:cNvSpPr>
            <a:spLocks noGrp="1"/>
          </p:cNvSpPr>
          <p:nvPr>
            <p:ph type="body" sz="quarter" idx="10"/>
          </p:nvPr>
        </p:nvSpPr>
        <p:spPr>
          <a:xfrm>
            <a:off x="455863" y="865400"/>
            <a:ext cx="11018520" cy="1809726"/>
          </a:xfrm>
        </p:spPr>
        <p:txBody>
          <a:bodyPr/>
          <a:lstStyle/>
          <a:p>
            <a:pPr marL="0" indent="0">
              <a:buNone/>
            </a:pPr>
            <a:r>
              <a:rPr lang="en-US" dirty="0"/>
              <a:t>Your CMO presents a new ad campaign and claims it will increase sales to $570/mo.  That seems aggressive.  What is the likelihood of this happening?  </a:t>
            </a:r>
          </a:p>
          <a:p>
            <a:endParaRPr lang="en-US" dirty="0"/>
          </a:p>
        </p:txBody>
      </p:sp>
      <p:graphicFrame>
        <p:nvGraphicFramePr>
          <p:cNvPr id="2" name="Table 2">
            <a:extLst>
              <a:ext uri="{FF2B5EF4-FFF2-40B4-BE49-F238E27FC236}">
                <a16:creationId xmlns:a16="http://schemas.microsoft.com/office/drawing/2014/main" id="{A7E02666-8C8E-4810-9E11-187817D87445}"/>
              </a:ext>
            </a:extLst>
          </p:cNvPr>
          <p:cNvGraphicFramePr>
            <a:graphicFrameLocks noGrp="1"/>
          </p:cNvGraphicFramePr>
          <p:nvPr>
            <p:extLst>
              <p:ext uri="{D42A27DB-BD31-4B8C-83A1-F6EECF244321}">
                <p14:modId xmlns:p14="http://schemas.microsoft.com/office/powerpoint/2010/main" val="1751615549"/>
              </p:ext>
            </p:extLst>
          </p:nvPr>
        </p:nvGraphicFramePr>
        <p:xfrm>
          <a:off x="3912937" y="1798826"/>
          <a:ext cx="8128000" cy="1752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223917413"/>
                    </a:ext>
                  </a:extLst>
                </a:gridCol>
                <a:gridCol w="2032000">
                  <a:extLst>
                    <a:ext uri="{9D8B030D-6E8A-4147-A177-3AD203B41FA5}">
                      <a16:colId xmlns:a16="http://schemas.microsoft.com/office/drawing/2014/main" val="937683429"/>
                    </a:ext>
                  </a:extLst>
                </a:gridCol>
                <a:gridCol w="2032000">
                  <a:extLst>
                    <a:ext uri="{9D8B030D-6E8A-4147-A177-3AD203B41FA5}">
                      <a16:colId xmlns:a16="http://schemas.microsoft.com/office/drawing/2014/main" val="1660107966"/>
                    </a:ext>
                  </a:extLst>
                </a:gridCol>
                <a:gridCol w="2032000">
                  <a:extLst>
                    <a:ext uri="{9D8B030D-6E8A-4147-A177-3AD203B41FA5}">
                      <a16:colId xmlns:a16="http://schemas.microsoft.com/office/drawing/2014/main" val="253609002"/>
                    </a:ext>
                  </a:extLst>
                </a:gridCol>
              </a:tblGrid>
              <a:tr h="604104">
                <a:tc>
                  <a:txBody>
                    <a:bodyPr/>
                    <a:lstStyle/>
                    <a:p>
                      <a:r>
                        <a:rPr lang="en-US" dirty="0"/>
                        <a:t>Year</a:t>
                      </a:r>
                    </a:p>
                  </a:txBody>
                  <a:tcPr/>
                </a:tc>
                <a:tc>
                  <a:txBody>
                    <a:bodyPr/>
                    <a:lstStyle/>
                    <a:p>
                      <a:r>
                        <a:rPr lang="en-US" dirty="0"/>
                        <a:t>Avg Monthly Sales</a:t>
                      </a:r>
                    </a:p>
                  </a:txBody>
                  <a:tcPr/>
                </a:tc>
                <a:tc>
                  <a:txBody>
                    <a:bodyPr/>
                    <a:lstStyle/>
                    <a:p>
                      <a:r>
                        <a:rPr lang="en-US" dirty="0"/>
                        <a:t>Min</a:t>
                      </a:r>
                    </a:p>
                  </a:txBody>
                  <a:tcPr/>
                </a:tc>
                <a:tc>
                  <a:txBody>
                    <a:bodyPr/>
                    <a:lstStyle/>
                    <a:p>
                      <a:r>
                        <a:rPr lang="en-US" dirty="0"/>
                        <a:t>Max</a:t>
                      </a:r>
                    </a:p>
                  </a:txBody>
                  <a:tcPr/>
                </a:tc>
                <a:extLst>
                  <a:ext uri="{0D108BD9-81ED-4DB2-BD59-A6C34878D82A}">
                    <a16:rowId xmlns:a16="http://schemas.microsoft.com/office/drawing/2014/main" val="1512322780"/>
                  </a:ext>
                </a:extLst>
              </a:tr>
              <a:tr h="370840">
                <a:tc>
                  <a:txBody>
                    <a:bodyPr/>
                    <a:lstStyle/>
                    <a:p>
                      <a:r>
                        <a:rPr lang="en-US" dirty="0"/>
                        <a:t>2023</a:t>
                      </a:r>
                    </a:p>
                  </a:txBody>
                  <a:tcPr/>
                </a:tc>
                <a:tc>
                  <a:txBody>
                    <a:bodyPr/>
                    <a:lstStyle/>
                    <a:p>
                      <a:r>
                        <a:rPr lang="en-US" dirty="0"/>
                        <a:t>500</a:t>
                      </a:r>
                    </a:p>
                  </a:txBody>
                  <a:tcPr/>
                </a:tc>
                <a:tc>
                  <a:txBody>
                    <a:bodyPr/>
                    <a:lstStyle/>
                    <a:p>
                      <a:r>
                        <a:rPr lang="en-US" dirty="0"/>
                        <a:t>480</a:t>
                      </a:r>
                    </a:p>
                  </a:txBody>
                  <a:tcPr/>
                </a:tc>
                <a:tc>
                  <a:txBody>
                    <a:bodyPr/>
                    <a:lstStyle/>
                    <a:p>
                      <a:r>
                        <a:rPr lang="en-US" dirty="0"/>
                        <a:t>520</a:t>
                      </a:r>
                    </a:p>
                  </a:txBody>
                  <a:tcPr/>
                </a:tc>
                <a:extLst>
                  <a:ext uri="{0D108BD9-81ED-4DB2-BD59-A6C34878D82A}">
                    <a16:rowId xmlns:a16="http://schemas.microsoft.com/office/drawing/2014/main" val="1953633919"/>
                  </a:ext>
                </a:extLst>
              </a:tr>
              <a:tr h="370840">
                <a:tc>
                  <a:txBody>
                    <a:bodyPr/>
                    <a:lstStyle/>
                    <a:p>
                      <a:r>
                        <a:rPr lang="en-US" dirty="0"/>
                        <a:t>2022</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292418557"/>
                  </a:ext>
                </a:extLst>
              </a:tr>
              <a:tr h="370840">
                <a:tc>
                  <a:txBody>
                    <a:bodyPr/>
                    <a:lstStyle/>
                    <a:p>
                      <a:r>
                        <a:rPr lang="en-US" dirty="0"/>
                        <a:t>2021</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078899557"/>
                  </a:ext>
                </a:extLst>
              </a:tr>
            </a:tbl>
          </a:graphicData>
        </a:graphic>
      </p:graphicFrame>
      <p:sp>
        <p:nvSpPr>
          <p:cNvPr id="6" name="Text Placeholder 4">
            <a:extLst>
              <a:ext uri="{FF2B5EF4-FFF2-40B4-BE49-F238E27FC236}">
                <a16:creationId xmlns:a16="http://schemas.microsoft.com/office/drawing/2014/main" id="{BE1BD920-4630-4856-8841-FE1A693AD383}"/>
              </a:ext>
            </a:extLst>
          </p:cNvPr>
          <p:cNvSpPr txBox="1">
            <a:spLocks/>
          </p:cNvSpPr>
          <p:nvPr/>
        </p:nvSpPr>
        <p:spPr>
          <a:xfrm>
            <a:off x="455863" y="3676421"/>
            <a:ext cx="11018520" cy="301621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StdDev</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“Shortcut” = </a:t>
            </a:r>
            <a:r>
              <a:rPr kumimoji="0" lang="en-US" sz="28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(MAX-MIN)/4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10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Now you can use </a:t>
            </a: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stddev</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to calculate the “Z-Score”.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z-score = how far you are from the mean  = (x – mean)/</a:t>
            </a: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stddev</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Example:  Assume Jan 2024 = 510.  z-score = (510-500)/10 = 1 </a:t>
            </a: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stddev</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What is the CMO forecast?  (570-500)/10 = 7 </a:t>
            </a: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stddev</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Generally accepted principle:  </a:t>
            </a: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zscore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&gt; 3 is an outlier and not likely</a:t>
            </a:r>
          </a:p>
        </p:txBody>
      </p:sp>
    </p:spTree>
    <p:extLst>
      <p:ext uri="{BB962C8B-B14F-4D97-AF65-F5344CB8AC3E}">
        <p14:creationId xmlns:p14="http://schemas.microsoft.com/office/powerpoint/2010/main" val="198098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0206E7-D0BA-4AB3-AFA2-39826FE20D54}"/>
              </a:ext>
            </a:extLst>
          </p:cNvPr>
          <p:cNvSpPr>
            <a:spLocks noGrp="1"/>
          </p:cNvSpPr>
          <p:nvPr>
            <p:ph type="title"/>
          </p:nvPr>
        </p:nvSpPr>
        <p:spPr>
          <a:xfrm>
            <a:off x="586740" y="239890"/>
            <a:ext cx="11018520" cy="553998"/>
          </a:xfrm>
        </p:spPr>
        <p:txBody>
          <a:bodyPr/>
          <a:lstStyle/>
          <a:p>
            <a:r>
              <a:rPr lang="en-US" dirty="0"/>
              <a:t>Let’s change the Historical Data and Look at it Again</a:t>
            </a:r>
          </a:p>
        </p:txBody>
      </p:sp>
      <p:sp>
        <p:nvSpPr>
          <p:cNvPr id="5" name="Text Placeholder 4">
            <a:extLst>
              <a:ext uri="{FF2B5EF4-FFF2-40B4-BE49-F238E27FC236}">
                <a16:creationId xmlns:a16="http://schemas.microsoft.com/office/drawing/2014/main" id="{B6D21360-FFAF-44DF-B5AF-5E7F63E15528}"/>
              </a:ext>
            </a:extLst>
          </p:cNvPr>
          <p:cNvSpPr>
            <a:spLocks noGrp="1"/>
          </p:cNvSpPr>
          <p:nvPr>
            <p:ph type="body" sz="quarter" idx="10"/>
          </p:nvPr>
        </p:nvSpPr>
        <p:spPr>
          <a:xfrm>
            <a:off x="455863" y="1362272"/>
            <a:ext cx="11018520" cy="1809726"/>
          </a:xfrm>
        </p:spPr>
        <p:txBody>
          <a:bodyPr/>
          <a:lstStyle/>
          <a:p>
            <a:pPr marL="0" indent="0">
              <a:buNone/>
            </a:pPr>
            <a:r>
              <a:rPr lang="en-US" dirty="0"/>
              <a:t>Your CMO presents a new ad campaign and claims it will increase sales to $570/mo.  That seems aggressive.  What is the likelihood of this happening?  </a:t>
            </a:r>
          </a:p>
          <a:p>
            <a:endParaRPr lang="en-US" dirty="0"/>
          </a:p>
        </p:txBody>
      </p:sp>
      <p:graphicFrame>
        <p:nvGraphicFramePr>
          <p:cNvPr id="2" name="Table 2">
            <a:extLst>
              <a:ext uri="{FF2B5EF4-FFF2-40B4-BE49-F238E27FC236}">
                <a16:creationId xmlns:a16="http://schemas.microsoft.com/office/drawing/2014/main" id="{A7E02666-8C8E-4810-9E11-187817D87445}"/>
              </a:ext>
            </a:extLst>
          </p:cNvPr>
          <p:cNvGraphicFramePr>
            <a:graphicFrameLocks noGrp="1"/>
          </p:cNvGraphicFramePr>
          <p:nvPr/>
        </p:nvGraphicFramePr>
        <p:xfrm>
          <a:off x="3608137" y="2357536"/>
          <a:ext cx="8128000" cy="1752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223917413"/>
                    </a:ext>
                  </a:extLst>
                </a:gridCol>
                <a:gridCol w="2032000">
                  <a:extLst>
                    <a:ext uri="{9D8B030D-6E8A-4147-A177-3AD203B41FA5}">
                      <a16:colId xmlns:a16="http://schemas.microsoft.com/office/drawing/2014/main" val="937683429"/>
                    </a:ext>
                  </a:extLst>
                </a:gridCol>
                <a:gridCol w="2032000">
                  <a:extLst>
                    <a:ext uri="{9D8B030D-6E8A-4147-A177-3AD203B41FA5}">
                      <a16:colId xmlns:a16="http://schemas.microsoft.com/office/drawing/2014/main" val="1660107966"/>
                    </a:ext>
                  </a:extLst>
                </a:gridCol>
                <a:gridCol w="2032000">
                  <a:extLst>
                    <a:ext uri="{9D8B030D-6E8A-4147-A177-3AD203B41FA5}">
                      <a16:colId xmlns:a16="http://schemas.microsoft.com/office/drawing/2014/main" val="253609002"/>
                    </a:ext>
                  </a:extLst>
                </a:gridCol>
              </a:tblGrid>
              <a:tr h="604104">
                <a:tc>
                  <a:txBody>
                    <a:bodyPr/>
                    <a:lstStyle/>
                    <a:p>
                      <a:r>
                        <a:rPr lang="en-US" dirty="0"/>
                        <a:t>Year</a:t>
                      </a:r>
                    </a:p>
                  </a:txBody>
                  <a:tcPr/>
                </a:tc>
                <a:tc>
                  <a:txBody>
                    <a:bodyPr/>
                    <a:lstStyle/>
                    <a:p>
                      <a:r>
                        <a:rPr lang="en-US" dirty="0"/>
                        <a:t>Avg Monthly Sales</a:t>
                      </a:r>
                    </a:p>
                  </a:txBody>
                  <a:tcPr/>
                </a:tc>
                <a:tc>
                  <a:txBody>
                    <a:bodyPr/>
                    <a:lstStyle/>
                    <a:p>
                      <a:r>
                        <a:rPr lang="en-US" dirty="0"/>
                        <a:t>Min</a:t>
                      </a:r>
                    </a:p>
                  </a:txBody>
                  <a:tcPr/>
                </a:tc>
                <a:tc>
                  <a:txBody>
                    <a:bodyPr/>
                    <a:lstStyle/>
                    <a:p>
                      <a:r>
                        <a:rPr lang="en-US" dirty="0"/>
                        <a:t>Max</a:t>
                      </a:r>
                    </a:p>
                  </a:txBody>
                  <a:tcPr/>
                </a:tc>
                <a:extLst>
                  <a:ext uri="{0D108BD9-81ED-4DB2-BD59-A6C34878D82A}">
                    <a16:rowId xmlns:a16="http://schemas.microsoft.com/office/drawing/2014/main" val="1512322780"/>
                  </a:ext>
                </a:extLst>
              </a:tr>
              <a:tr h="370840">
                <a:tc>
                  <a:txBody>
                    <a:bodyPr/>
                    <a:lstStyle/>
                    <a:p>
                      <a:r>
                        <a:rPr lang="en-US" dirty="0"/>
                        <a:t>2018</a:t>
                      </a:r>
                    </a:p>
                  </a:txBody>
                  <a:tcPr/>
                </a:tc>
                <a:tc>
                  <a:txBody>
                    <a:bodyPr/>
                    <a:lstStyle/>
                    <a:p>
                      <a:r>
                        <a:rPr lang="en-US" dirty="0"/>
                        <a:t>500</a:t>
                      </a:r>
                    </a:p>
                  </a:txBody>
                  <a:tcPr/>
                </a:tc>
                <a:tc>
                  <a:txBody>
                    <a:bodyPr/>
                    <a:lstStyle/>
                    <a:p>
                      <a:r>
                        <a:rPr lang="en-US" strike="sngStrike" dirty="0">
                          <a:solidFill>
                            <a:srgbClr val="FF0000"/>
                          </a:solidFill>
                        </a:rPr>
                        <a:t>480</a:t>
                      </a:r>
                      <a:r>
                        <a:rPr lang="en-US" dirty="0"/>
                        <a:t>     400</a:t>
                      </a:r>
                    </a:p>
                  </a:txBody>
                  <a:tcPr/>
                </a:tc>
                <a:tc>
                  <a:txBody>
                    <a:bodyPr/>
                    <a:lstStyle/>
                    <a:p>
                      <a:r>
                        <a:rPr lang="en-US" strike="sngStrike" dirty="0">
                          <a:solidFill>
                            <a:srgbClr val="FF0000"/>
                          </a:solidFill>
                        </a:rPr>
                        <a:t>520</a:t>
                      </a:r>
                      <a:r>
                        <a:rPr lang="en-US" dirty="0"/>
                        <a:t>         600</a:t>
                      </a:r>
                    </a:p>
                  </a:txBody>
                  <a:tcPr/>
                </a:tc>
                <a:extLst>
                  <a:ext uri="{0D108BD9-81ED-4DB2-BD59-A6C34878D82A}">
                    <a16:rowId xmlns:a16="http://schemas.microsoft.com/office/drawing/2014/main" val="1953633919"/>
                  </a:ext>
                </a:extLst>
              </a:tr>
              <a:tr h="370840">
                <a:tc>
                  <a:txBody>
                    <a:bodyPr/>
                    <a:lstStyle/>
                    <a:p>
                      <a:r>
                        <a:rPr lang="en-US" dirty="0"/>
                        <a:t>2017</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292418557"/>
                  </a:ext>
                </a:extLst>
              </a:tr>
              <a:tr h="370840">
                <a:tc>
                  <a:txBody>
                    <a:bodyPr/>
                    <a:lstStyle/>
                    <a:p>
                      <a:r>
                        <a:rPr lang="en-US" dirty="0"/>
                        <a:t>2016</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078899557"/>
                  </a:ext>
                </a:extLst>
              </a:tr>
            </a:tbl>
          </a:graphicData>
        </a:graphic>
      </p:graphicFrame>
      <p:sp>
        <p:nvSpPr>
          <p:cNvPr id="6" name="Text Placeholder 4">
            <a:extLst>
              <a:ext uri="{FF2B5EF4-FFF2-40B4-BE49-F238E27FC236}">
                <a16:creationId xmlns:a16="http://schemas.microsoft.com/office/drawing/2014/main" id="{BE1BD920-4630-4856-8841-FE1A693AD383}"/>
              </a:ext>
            </a:extLst>
          </p:cNvPr>
          <p:cNvSpPr txBox="1">
            <a:spLocks/>
          </p:cNvSpPr>
          <p:nvPr/>
        </p:nvSpPr>
        <p:spPr>
          <a:xfrm>
            <a:off x="455863" y="4181648"/>
            <a:ext cx="7082857" cy="249914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StdDev</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 (MAX-MIN)/4 = (600-400)/4 = 50</a:t>
            </a:r>
          </a:p>
          <a:p>
            <a:pPr marL="0" indent="0">
              <a:buNone/>
              <a:defRPr/>
            </a:pPr>
            <a:r>
              <a:rPr lang="en-US" dirty="0">
                <a:gradFill>
                  <a:gsLst>
                    <a:gs pos="1250">
                      <a:srgbClr val="1A1A1A"/>
                    </a:gs>
                    <a:gs pos="100000">
                      <a:srgbClr val="1A1A1A"/>
                    </a:gs>
                  </a:gsLst>
                  <a:lin ang="5400000" scaled="0"/>
                </a:gradFill>
              </a:rPr>
              <a:t>z-score =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(x – mean)/</a:t>
            </a:r>
            <a:r>
              <a:rPr kumimoji="0" lang="en-US" sz="28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stddev</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NOW what is the CMO forecast?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(570-500)/50 = 70/50 = 1.4 std dev</a:t>
            </a:r>
          </a:p>
        </p:txBody>
      </p:sp>
      <p:pic>
        <p:nvPicPr>
          <p:cNvPr id="3" name="Picture 2">
            <a:extLst>
              <a:ext uri="{FF2B5EF4-FFF2-40B4-BE49-F238E27FC236}">
                <a16:creationId xmlns:a16="http://schemas.microsoft.com/office/drawing/2014/main" id="{2FA9F896-D8EF-426B-A220-6256004BE37A}"/>
              </a:ext>
            </a:extLst>
          </p:cNvPr>
          <p:cNvPicPr>
            <a:picLocks noChangeAspect="1"/>
          </p:cNvPicPr>
          <p:nvPr/>
        </p:nvPicPr>
        <p:blipFill>
          <a:blip r:embed="rId3"/>
          <a:stretch>
            <a:fillRect/>
          </a:stretch>
        </p:blipFill>
        <p:spPr>
          <a:xfrm>
            <a:off x="9886315" y="4474985"/>
            <a:ext cx="2143125" cy="2143125"/>
          </a:xfrm>
          <a:prstGeom prst="rect">
            <a:avLst/>
          </a:prstGeom>
        </p:spPr>
      </p:pic>
      <p:sp>
        <p:nvSpPr>
          <p:cNvPr id="7" name="TextBox 6">
            <a:extLst>
              <a:ext uri="{FF2B5EF4-FFF2-40B4-BE49-F238E27FC236}">
                <a16:creationId xmlns:a16="http://schemas.microsoft.com/office/drawing/2014/main" id="{92E07D3E-850E-4D82-BD48-460676DCFF8F}"/>
              </a:ext>
            </a:extLst>
          </p:cNvPr>
          <p:cNvSpPr txBox="1"/>
          <p:nvPr/>
        </p:nvSpPr>
        <p:spPr>
          <a:xfrm>
            <a:off x="9315561" y="4474985"/>
            <a:ext cx="1016001"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Z-scores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&gt;3</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1.65-3</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&lt; 1.65</a:t>
            </a:r>
          </a:p>
        </p:txBody>
      </p:sp>
    </p:spTree>
    <p:extLst>
      <p:ext uri="{BB962C8B-B14F-4D97-AF65-F5344CB8AC3E}">
        <p14:creationId xmlns:p14="http://schemas.microsoft.com/office/powerpoint/2010/main" val="9328504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0206E7-D0BA-4AB3-AFA2-39826FE20D54}"/>
              </a:ext>
            </a:extLst>
          </p:cNvPr>
          <p:cNvSpPr>
            <a:spLocks noGrp="1"/>
          </p:cNvSpPr>
          <p:nvPr>
            <p:ph type="title"/>
          </p:nvPr>
        </p:nvSpPr>
        <p:spPr>
          <a:xfrm>
            <a:off x="588263" y="457200"/>
            <a:ext cx="11018520" cy="553998"/>
          </a:xfrm>
        </p:spPr>
        <p:txBody>
          <a:bodyPr>
            <a:noAutofit/>
          </a:bodyPr>
          <a:lstStyle/>
          <a:p>
            <a:r>
              <a:rPr lang="en-US" sz="3600" dirty="0"/>
              <a:t>How Business Leaders Can Avoid Analytics Mistakes</a:t>
            </a:r>
            <a:endParaRPr lang="en-US" sz="4800" dirty="0"/>
          </a:p>
        </p:txBody>
      </p:sp>
      <p:sp>
        <p:nvSpPr>
          <p:cNvPr id="5" name="Text Placeholder 4">
            <a:extLst>
              <a:ext uri="{FF2B5EF4-FFF2-40B4-BE49-F238E27FC236}">
                <a16:creationId xmlns:a16="http://schemas.microsoft.com/office/drawing/2014/main" id="{B6D21360-FFAF-44DF-B5AF-5E7F63E15528}"/>
              </a:ext>
            </a:extLst>
          </p:cNvPr>
          <p:cNvSpPr>
            <a:spLocks noGrp="1"/>
          </p:cNvSpPr>
          <p:nvPr>
            <p:ph type="body" sz="quarter" idx="10"/>
          </p:nvPr>
        </p:nvSpPr>
        <p:spPr>
          <a:xfrm>
            <a:off x="584200" y="1435497"/>
            <a:ext cx="11018520" cy="4764381"/>
          </a:xfrm>
        </p:spPr>
        <p:txBody>
          <a:bodyPr/>
          <a:lstStyle/>
          <a:p>
            <a:r>
              <a:rPr lang="en-US" dirty="0"/>
              <a:t>Data Scientists tend to be well-versed in math, probabilities, and statistics.  </a:t>
            </a:r>
          </a:p>
          <a:p>
            <a:r>
              <a:rPr lang="en-US" dirty="0"/>
              <a:t>Even so, humans in general are susceptible to cognitive biases, especially when interpreting data</a:t>
            </a:r>
          </a:p>
          <a:p>
            <a:pPr lvl="1"/>
            <a:r>
              <a:rPr lang="en-US" dirty="0"/>
              <a:t>Especially “conditional probabilities” (the likelihood of an event happening)</a:t>
            </a:r>
          </a:p>
          <a:p>
            <a:r>
              <a:rPr lang="en-US" dirty="0"/>
              <a:t>Trust your intuition</a:t>
            </a:r>
          </a:p>
          <a:p>
            <a:r>
              <a:rPr lang="en-US" dirty="0"/>
              <a:t>Don’t be fooled by randomness</a:t>
            </a:r>
          </a:p>
          <a:p>
            <a:r>
              <a:rPr lang="en-US" dirty="0"/>
              <a:t>Always get feedback from other people (design thinking)</a:t>
            </a:r>
          </a:p>
          <a:p>
            <a:r>
              <a:rPr lang="en-US" dirty="0"/>
              <a:t>Quantitative methods can tell you WHAT or HOW, but never WHY</a:t>
            </a:r>
          </a:p>
          <a:p>
            <a:endParaRPr lang="en-US" dirty="0"/>
          </a:p>
        </p:txBody>
      </p:sp>
    </p:spTree>
    <p:extLst>
      <p:ext uri="{BB962C8B-B14F-4D97-AF65-F5344CB8AC3E}">
        <p14:creationId xmlns:p14="http://schemas.microsoft.com/office/powerpoint/2010/main" val="19375371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19CC3-184C-366E-E3FA-02F03CAA79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5D8BBA-0977-5CE3-D6CE-C98F74896342}"/>
              </a:ext>
            </a:extLst>
          </p:cNvPr>
          <p:cNvSpPr>
            <a:spLocks noGrp="1"/>
          </p:cNvSpPr>
          <p:nvPr>
            <p:ph type="title"/>
          </p:nvPr>
        </p:nvSpPr>
        <p:spPr>
          <a:xfrm>
            <a:off x="588263" y="457200"/>
            <a:ext cx="11018520" cy="553998"/>
          </a:xfrm>
        </p:spPr>
        <p:txBody>
          <a:bodyPr>
            <a:noAutofit/>
          </a:bodyPr>
          <a:lstStyle/>
          <a:p>
            <a:r>
              <a:rPr lang="en-US" sz="3600" dirty="0"/>
              <a:t>I CAN’T DO THIS.  I’m scared.  This is too much math!</a:t>
            </a:r>
            <a:endParaRPr lang="en-US" sz="4800" dirty="0"/>
          </a:p>
        </p:txBody>
      </p:sp>
    </p:spTree>
    <p:extLst>
      <p:ext uri="{BB962C8B-B14F-4D97-AF65-F5344CB8AC3E}">
        <p14:creationId xmlns:p14="http://schemas.microsoft.com/office/powerpoint/2010/main" val="20706316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8808C-2E6E-EEC2-FDA4-91595483B23B}"/>
              </a:ext>
            </a:extLst>
          </p:cNvPr>
          <p:cNvSpPr>
            <a:spLocks noGrp="1"/>
          </p:cNvSpPr>
          <p:nvPr>
            <p:ph type="title"/>
          </p:nvPr>
        </p:nvSpPr>
        <p:spPr/>
        <p:txBody>
          <a:bodyPr/>
          <a:lstStyle/>
          <a:p>
            <a:r>
              <a:rPr lang="en-US" dirty="0" err="1"/>
              <a:t>Github</a:t>
            </a:r>
            <a:r>
              <a:rPr lang="en-US" dirty="0"/>
              <a:t> Repo</a:t>
            </a:r>
          </a:p>
        </p:txBody>
      </p:sp>
      <p:sp>
        <p:nvSpPr>
          <p:cNvPr id="3" name="Text Placeholder 2">
            <a:extLst>
              <a:ext uri="{FF2B5EF4-FFF2-40B4-BE49-F238E27FC236}">
                <a16:creationId xmlns:a16="http://schemas.microsoft.com/office/drawing/2014/main" id="{04691AF2-354D-48C0-1F63-9FDEFDD5A53D}"/>
              </a:ext>
            </a:extLst>
          </p:cNvPr>
          <p:cNvSpPr>
            <a:spLocks noGrp="1"/>
          </p:cNvSpPr>
          <p:nvPr>
            <p:ph type="body" sz="quarter" idx="10"/>
          </p:nvPr>
        </p:nvSpPr>
        <p:spPr>
          <a:xfrm>
            <a:off x="584200" y="1435497"/>
            <a:ext cx="11018520" cy="2499146"/>
          </a:xfrm>
        </p:spPr>
        <p:txBody>
          <a:bodyPr/>
          <a:lstStyle/>
          <a:p>
            <a:r>
              <a:rPr lang="en-US" dirty="0"/>
              <a:t>Presentation, examples using </a:t>
            </a:r>
            <a:r>
              <a:rPr lang="en-US" dirty="0" err="1"/>
              <a:t>Jupyter</a:t>
            </a:r>
            <a:r>
              <a:rPr lang="en-US" dirty="0"/>
              <a:t> notebooks, </a:t>
            </a:r>
            <a:r>
              <a:rPr lang="en-US" dirty="0" err="1"/>
              <a:t>add’l</a:t>
            </a:r>
            <a:r>
              <a:rPr lang="en-US" dirty="0"/>
              <a:t> material</a:t>
            </a:r>
          </a:p>
          <a:p>
            <a:endParaRPr lang="en-US" dirty="0"/>
          </a:p>
          <a:p>
            <a:endParaRPr lang="en-US" dirty="0"/>
          </a:p>
          <a:p>
            <a:r>
              <a:rPr lang="en-US" dirty="0">
                <a:hlinkClick r:id="rId2"/>
              </a:rPr>
              <a:t>https://github.com/davew-msft/datacamp-dl</a:t>
            </a:r>
            <a:endParaRPr lang="en-US" dirty="0"/>
          </a:p>
          <a:p>
            <a:r>
              <a:rPr lang="en-US" dirty="0"/>
              <a:t>linkedin.com/in/</a:t>
            </a:r>
            <a:r>
              <a:rPr lang="en-US" dirty="0" err="1"/>
              <a:t>dwentzel</a:t>
            </a:r>
            <a:endParaRPr lang="en-US" dirty="0"/>
          </a:p>
        </p:txBody>
      </p:sp>
    </p:spTree>
    <p:extLst>
      <p:ext uri="{BB962C8B-B14F-4D97-AF65-F5344CB8AC3E}">
        <p14:creationId xmlns:p14="http://schemas.microsoft.com/office/powerpoint/2010/main" val="5490101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96C6-64FD-72C9-6CB2-4BD07910C595}"/>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2CF419F3-EB85-99FD-AD01-E90D16486B65}"/>
              </a:ext>
            </a:extLst>
          </p:cNvPr>
          <p:cNvSpPr>
            <a:spLocks noGrp="1"/>
          </p:cNvSpPr>
          <p:nvPr>
            <p:ph idx="1"/>
          </p:nvPr>
        </p:nvSpPr>
        <p:spPr/>
        <p:txBody>
          <a:bodyPr/>
          <a:lstStyle/>
          <a:p>
            <a:pPr marL="0" indent="0">
              <a:buNone/>
            </a:pPr>
            <a:r>
              <a:rPr lang="en-US" dirty="0"/>
              <a:t>“We spend $10M every month on Facebook ad campaigns?  Should we spend more or less”</a:t>
            </a:r>
          </a:p>
          <a:p>
            <a:pPr marL="0" indent="0">
              <a:buNone/>
            </a:pPr>
            <a:endParaRPr lang="en-US" dirty="0"/>
          </a:p>
          <a:p>
            <a:pPr marL="0" indent="0">
              <a:buNone/>
            </a:pPr>
            <a:r>
              <a:rPr lang="en-US" dirty="0"/>
              <a:t>Process:</a:t>
            </a:r>
          </a:p>
          <a:p>
            <a:r>
              <a:rPr lang="en-US" dirty="0"/>
              <a:t>“If I could provide you with an answer, what would the UX look like”</a:t>
            </a:r>
          </a:p>
          <a:p>
            <a:r>
              <a:rPr lang="en-US" dirty="0"/>
              <a:t>What is the current ROI?</a:t>
            </a:r>
          </a:p>
          <a:p>
            <a:r>
              <a:rPr lang="en-US" dirty="0"/>
              <a:t>What data will I need?  </a:t>
            </a:r>
          </a:p>
          <a:p>
            <a:r>
              <a:rPr lang="en-US" dirty="0"/>
              <a:t>How do I attribute sales to a given campaign?  </a:t>
            </a:r>
          </a:p>
        </p:txBody>
      </p:sp>
    </p:spTree>
    <p:extLst>
      <p:ext uri="{BB962C8B-B14F-4D97-AF65-F5344CB8AC3E}">
        <p14:creationId xmlns:p14="http://schemas.microsoft.com/office/powerpoint/2010/main" val="3084355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draw an owl | Seth&amp;#39;s Blog">
            <a:extLst>
              <a:ext uri="{FF2B5EF4-FFF2-40B4-BE49-F238E27FC236}">
                <a16:creationId xmlns:a16="http://schemas.microsoft.com/office/drawing/2014/main" id="{1E4986C7-6C67-455E-B92B-21F29386DA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844800" y="177800"/>
            <a:ext cx="6680200" cy="668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96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Path Dependency Thinking</a:t>
            </a:r>
            <a:br>
              <a:rPr lang="en-US" dirty="0"/>
            </a:br>
            <a:r>
              <a:rPr lang="en-US" dirty="0"/>
              <a:t>(how we did it in the past…)</a:t>
            </a:r>
          </a:p>
        </p:txBody>
      </p:sp>
      <p:sp>
        <p:nvSpPr>
          <p:cNvPr id="13" name="Content Placeholder 12"/>
          <p:cNvSpPr>
            <a:spLocks noGrp="1"/>
          </p:cNvSpPr>
          <p:nvPr>
            <p:ph sz="quarter" idx="10"/>
          </p:nvPr>
        </p:nvSpPr>
        <p:spPr/>
        <p:txBody>
          <a:bodyPr/>
          <a:lstStyle/>
          <a:p>
            <a:r>
              <a:rPr lang="en-US" b="1" dirty="0"/>
              <a:t>The Philosophy: </a:t>
            </a:r>
            <a:r>
              <a:rPr lang="en-US" dirty="0"/>
              <a:t>Model data » Transform data » Load data » </a:t>
            </a:r>
            <a:r>
              <a:rPr lang="en-US" i="1" dirty="0"/>
              <a:t>Understand</a:t>
            </a:r>
            <a:r>
              <a:rPr lang="en-US" dirty="0"/>
              <a:t> data</a:t>
            </a:r>
          </a:p>
          <a:p>
            <a:endParaRPr lang="en-US" dirty="0"/>
          </a:p>
        </p:txBody>
      </p:sp>
      <p:pic>
        <p:nvPicPr>
          <p:cNvPr id="7" name="Picture 6">
            <a:extLst>
              <a:ext uri="{FF2B5EF4-FFF2-40B4-BE49-F238E27FC236}">
                <a16:creationId xmlns:a16="http://schemas.microsoft.com/office/drawing/2014/main" id="{A374CC7D-6050-44E0-80C6-CA75FAAAABD5}"/>
              </a:ext>
            </a:extLst>
          </p:cNvPr>
          <p:cNvPicPr>
            <a:picLocks noChangeAspect="1"/>
          </p:cNvPicPr>
          <p:nvPr/>
        </p:nvPicPr>
        <p:blipFill>
          <a:blip r:embed="rId2"/>
          <a:stretch>
            <a:fillRect/>
          </a:stretch>
        </p:blipFill>
        <p:spPr>
          <a:xfrm>
            <a:off x="544063" y="2317897"/>
            <a:ext cx="11031363" cy="3498112"/>
          </a:xfrm>
          <a:prstGeom prst="rect">
            <a:avLst/>
          </a:prstGeom>
        </p:spPr>
      </p:pic>
    </p:spTree>
    <p:extLst>
      <p:ext uri="{BB962C8B-B14F-4D97-AF65-F5344CB8AC3E}">
        <p14:creationId xmlns:p14="http://schemas.microsoft.com/office/powerpoint/2010/main" val="609482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Data Projects have a high fail rate</a:t>
            </a:r>
            <a:endParaRPr lang="en-US" dirty="0"/>
          </a:p>
        </p:txBody>
      </p:sp>
      <p:sp>
        <p:nvSpPr>
          <p:cNvPr id="6" name="Content Placeholder 5"/>
          <p:cNvSpPr>
            <a:spLocks noGrp="1"/>
          </p:cNvSpPr>
          <p:nvPr>
            <p:ph sz="quarter" idx="10"/>
          </p:nvPr>
        </p:nvSpPr>
        <p:spPr>
          <a:xfrm>
            <a:off x="518276" y="1600200"/>
            <a:ext cx="5138453" cy="4492625"/>
          </a:xfrm>
        </p:spPr>
        <p:txBody>
          <a:bodyPr>
            <a:normAutofit fontScale="85000" lnSpcReduction="10000"/>
          </a:bodyPr>
          <a:lstStyle/>
          <a:p>
            <a:r>
              <a:rPr lang="en-US" dirty="0"/>
              <a:t>Too much time is spent in:</a:t>
            </a:r>
          </a:p>
          <a:p>
            <a:pPr marL="574675" lvl="1" indent="-342900"/>
            <a:r>
              <a:rPr lang="en-US" dirty="0"/>
              <a:t>Requirements gathering	</a:t>
            </a:r>
          </a:p>
          <a:p>
            <a:pPr marL="574675" lvl="1" indent="-342900"/>
            <a:r>
              <a:rPr lang="en-US" dirty="0"/>
              <a:t>Data modeling</a:t>
            </a:r>
          </a:p>
          <a:p>
            <a:pPr marL="574675" lvl="1" indent="-342900"/>
            <a:r>
              <a:rPr lang="en-US" dirty="0"/>
              <a:t>ETL</a:t>
            </a:r>
          </a:p>
          <a:p>
            <a:endParaRPr lang="en-US" dirty="0"/>
          </a:p>
          <a:p>
            <a:r>
              <a:rPr lang="en-US" dirty="0"/>
              <a:t>Users only see the fruits of the endeavor after the reports are created</a:t>
            </a:r>
          </a:p>
          <a:p>
            <a:endParaRPr lang="en-US" dirty="0"/>
          </a:p>
          <a:p>
            <a:pPr marL="0" marR="0">
              <a:spcBef>
                <a:spcPts val="0"/>
              </a:spcBef>
              <a:spcAft>
                <a:spcPts val="0"/>
              </a:spcAft>
            </a:pPr>
            <a:r>
              <a:rPr lang="en-US" sz="1800" dirty="0">
                <a:effectLst/>
                <a:latin typeface="Calibri" panose="020F0502020204030204" pitchFamily="34" charset="0"/>
              </a:rPr>
              <a:t>In 2014, the Project Management Institute (PMI) released its</a:t>
            </a:r>
          </a:p>
          <a:p>
            <a:pPr marL="0" marR="0">
              <a:spcBef>
                <a:spcPts val="0"/>
              </a:spcBef>
              <a:spcAft>
                <a:spcPts val="0"/>
              </a:spcAft>
            </a:pPr>
            <a:r>
              <a:rPr lang="en-US" sz="1800" dirty="0">
                <a:effectLst/>
                <a:latin typeface="Calibri" panose="020F0502020204030204" pitchFamily="34" charset="0"/>
              </a:rPr>
              <a:t>Pulse of the Profession report. PMI found that “37 percent of</a:t>
            </a:r>
          </a:p>
          <a:p>
            <a:pPr marL="0" marR="0">
              <a:spcBef>
                <a:spcPts val="0"/>
              </a:spcBef>
              <a:spcAft>
                <a:spcPts val="0"/>
              </a:spcAft>
            </a:pPr>
            <a:r>
              <a:rPr lang="en-US" sz="1800" dirty="0">
                <a:effectLst/>
                <a:latin typeface="Calibri" panose="020F0502020204030204" pitchFamily="34" charset="0"/>
              </a:rPr>
              <a:t>all organizations reported inaccurate requirements as the</a:t>
            </a:r>
          </a:p>
          <a:p>
            <a:pPr marL="0" marR="0">
              <a:spcBef>
                <a:spcPts val="0"/>
              </a:spcBef>
              <a:spcAft>
                <a:spcPts val="0"/>
              </a:spcAft>
            </a:pPr>
            <a:r>
              <a:rPr lang="en-US" sz="1800" dirty="0">
                <a:effectLst/>
                <a:latin typeface="Calibri" panose="020F0502020204030204" pitchFamily="34" charset="0"/>
              </a:rPr>
              <a:t>primary reason for project failure.”</a:t>
            </a:r>
          </a:p>
          <a:p>
            <a:r>
              <a:rPr lang="en-US" sz="1800" i="1" dirty="0">
                <a:solidFill>
                  <a:srgbClr val="595959"/>
                </a:solidFill>
                <a:effectLst/>
                <a:latin typeface="Calibri" panose="020F0502020204030204" pitchFamily="34" charset="0"/>
                <a:hlinkClick r:id="rId2"/>
              </a:rPr>
              <a:t>https://www.pmi.org/learning/library/poor-requirements-management-source-failed-projects-9341</a:t>
            </a:r>
            <a:endParaRPr lang="en-US" dirty="0"/>
          </a:p>
          <a:p>
            <a:endParaRPr lang="en-US" dirty="0"/>
          </a:p>
          <a:p>
            <a:endParaRPr lang="en-US" dirty="0"/>
          </a:p>
        </p:txBody>
      </p:sp>
      <p:graphicFrame>
        <p:nvGraphicFramePr>
          <p:cNvPr id="12" name="Diagram 11"/>
          <p:cNvGraphicFramePr/>
          <p:nvPr/>
        </p:nvGraphicFramePr>
        <p:xfrm>
          <a:off x="5461000" y="1528137"/>
          <a:ext cx="6438900" cy="4720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Oval 12"/>
          <p:cNvSpPr/>
          <p:nvPr/>
        </p:nvSpPr>
        <p:spPr>
          <a:xfrm>
            <a:off x="7658100" y="2857500"/>
            <a:ext cx="2032000" cy="203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Complete &amp; Begin Again</a:t>
            </a:r>
          </a:p>
        </p:txBody>
      </p:sp>
    </p:spTree>
    <p:extLst>
      <p:ext uri="{BB962C8B-B14F-4D97-AF65-F5344CB8AC3E}">
        <p14:creationId xmlns:p14="http://schemas.microsoft.com/office/powerpoint/2010/main" val="797453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1533" y="290945"/>
            <a:ext cx="6653702" cy="1018311"/>
          </a:xfrm>
        </p:spPr>
        <p:txBody>
          <a:bodyPr>
            <a:normAutofit fontScale="90000"/>
          </a:bodyPr>
          <a:lstStyle/>
          <a:p>
            <a:r>
              <a:rPr lang="en-US" dirty="0"/>
              <a:t>How a Data Scientist Thinks</a:t>
            </a:r>
          </a:p>
        </p:txBody>
      </p:sp>
      <p:sp>
        <p:nvSpPr>
          <p:cNvPr id="5" name="Content Placeholder 4"/>
          <p:cNvSpPr>
            <a:spLocks noGrp="1"/>
          </p:cNvSpPr>
          <p:nvPr>
            <p:ph sz="quarter" idx="10"/>
          </p:nvPr>
        </p:nvSpPr>
        <p:spPr>
          <a:xfrm>
            <a:off x="518276" y="1600200"/>
            <a:ext cx="5621267" cy="4492625"/>
          </a:xfrm>
        </p:spPr>
        <p:txBody>
          <a:bodyPr/>
          <a:lstStyle/>
          <a:p>
            <a:pPr lvl="1"/>
            <a:r>
              <a:rPr lang="en-US" dirty="0"/>
              <a:t>A robust and well-proven methodology.</a:t>
            </a:r>
          </a:p>
          <a:p>
            <a:pPr lvl="1"/>
            <a:r>
              <a:rPr lang="en-US" dirty="0"/>
              <a:t>Data science-like.</a:t>
            </a:r>
          </a:p>
          <a:p>
            <a:pPr lvl="1"/>
            <a:r>
              <a:rPr lang="en-US" dirty="0"/>
              <a:t>Iterative.</a:t>
            </a:r>
          </a:p>
          <a:p>
            <a:pPr lvl="1"/>
            <a:r>
              <a:rPr lang="en-US" dirty="0"/>
              <a:t>Stresses up-front understanding of data.</a:t>
            </a:r>
          </a:p>
          <a:p>
            <a:pPr lvl="1"/>
            <a:r>
              <a:rPr lang="en-US" dirty="0"/>
              <a:t>Modeling is done later in the process (schema-on-read).</a:t>
            </a:r>
          </a:p>
          <a:p>
            <a:pPr lvl="1"/>
            <a:r>
              <a:rPr lang="en-US" dirty="0"/>
              <a:t>ETL might not be needed</a:t>
            </a:r>
          </a:p>
        </p:txBody>
      </p:sp>
      <p:grpSp>
        <p:nvGrpSpPr>
          <p:cNvPr id="8" name="Group 7">
            <a:extLst>
              <a:ext uri="{FF2B5EF4-FFF2-40B4-BE49-F238E27FC236}">
                <a16:creationId xmlns:a16="http://schemas.microsoft.com/office/drawing/2014/main" id="{9B030B2F-96FB-4823-A872-0A9DF6379675}"/>
              </a:ext>
            </a:extLst>
          </p:cNvPr>
          <p:cNvGrpSpPr/>
          <p:nvPr/>
        </p:nvGrpSpPr>
        <p:grpSpPr>
          <a:xfrm>
            <a:off x="8726657" y="3245154"/>
            <a:ext cx="517920" cy="550422"/>
            <a:chOff x="9677938" y="4380341"/>
            <a:chExt cx="180750" cy="203154"/>
          </a:xfrm>
          <a:solidFill>
            <a:srgbClr val="002050"/>
          </a:solidFill>
        </p:grpSpPr>
        <p:sp>
          <p:nvSpPr>
            <p:cNvPr id="9" name="Freeform 175">
              <a:extLst>
                <a:ext uri="{FF2B5EF4-FFF2-40B4-BE49-F238E27FC236}">
                  <a16:creationId xmlns:a16="http://schemas.microsoft.com/office/drawing/2014/main" id="{E308324B-FEC1-40A3-818E-FB5E42EECA49}"/>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1"/>
            </a:solidFill>
            <a:ln w="12700" cap="flat" cmpd="sng" algn="ctr">
              <a:noFill/>
              <a:prstDash val="solid"/>
              <a:miter lim="800000"/>
            </a:ln>
            <a:effectLst/>
          </p:spPr>
          <p:txBody>
            <a:bodyPr rtlCol="0" anchor="ct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149149C4-A874-4874-AFA7-D11F30331E65}"/>
                </a:ext>
              </a:extLst>
            </p:cNvPr>
            <p:cNvSpPr/>
            <p:nvPr/>
          </p:nvSpPr>
          <p:spPr>
            <a:xfrm>
              <a:off x="9692924" y="4389921"/>
              <a:ext cx="146753" cy="40388"/>
            </a:xfrm>
            <a:prstGeom prst="ellipse">
              <a:avLst/>
            </a:prstGeom>
            <a:solidFill>
              <a:schemeClr val="bg1"/>
            </a:solidFill>
            <a:ln w="12700" cap="flat" cmpd="sng" algn="ctr">
              <a:noFill/>
              <a:prstDash val="solid"/>
              <a:miter lim="800000"/>
            </a:ln>
            <a:effectLst/>
          </p:spPr>
          <p:txBody>
            <a:bodyPr rtlCol="0" anchor="ctr"/>
            <a:lstStyle/>
            <a:p>
              <a:pPr marL="0" marR="0" lvl="0" indent="0" algn="l" defTabSz="913788"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11" name="Rectangle 10"/>
          <p:cNvSpPr/>
          <p:nvPr/>
        </p:nvSpPr>
        <p:spPr>
          <a:xfrm>
            <a:off x="8275487" y="3797846"/>
            <a:ext cx="1414289" cy="369332"/>
          </a:xfrm>
          <a:prstGeom prst="rect">
            <a:avLst/>
          </a:prstGeom>
        </p:spPr>
        <p:txBody>
          <a:bodyPr wrap="square">
            <a:sp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solidFill>
                    <a:srgbClr val="505050">
                      <a:alpha val="0"/>
                    </a:srgbClr>
                  </a:solidFill>
                </a:ln>
                <a:solidFill>
                  <a:srgbClr val="16A1DC"/>
                </a:solidFill>
                <a:effectLst/>
                <a:uLnTx/>
                <a:uFillTx/>
                <a:latin typeface="Calibri" panose="020F0502020204030204"/>
                <a:ea typeface="+mn-ea"/>
                <a:cs typeface="+mn-cs"/>
              </a:rPr>
              <a:t>Data</a:t>
            </a:r>
            <a:endParaRPr kumimoji="0" lang="en-US" sz="2000" b="1" i="0" u="none" strike="noStrike" kern="0" cap="none" spc="0" normalizeH="0" baseline="0" noProof="0" dirty="0">
              <a:ln>
                <a:noFill/>
              </a:ln>
              <a:solidFill>
                <a:srgbClr val="16A1DC"/>
              </a:solidFill>
              <a:effectLst/>
              <a:uLnTx/>
              <a:uFillTx/>
              <a:latin typeface="Calibri" panose="020F0502020204030204"/>
              <a:ea typeface="Segoe UI" pitchFamily="34" charset="0"/>
              <a:cs typeface="Segoe UI" pitchFamily="34" charset="0"/>
            </a:endParaRPr>
          </a:p>
        </p:txBody>
      </p:sp>
      <p:sp>
        <p:nvSpPr>
          <p:cNvPr id="14" name="Circular Arrow 13"/>
          <p:cNvSpPr/>
          <p:nvPr/>
        </p:nvSpPr>
        <p:spPr>
          <a:xfrm rot="20700000">
            <a:off x="6090549" y="509783"/>
            <a:ext cx="5764002" cy="5764002"/>
          </a:xfrm>
          <a:prstGeom prst="circularArrow">
            <a:avLst>
              <a:gd name="adj1" fmla="val 5544"/>
              <a:gd name="adj2" fmla="val 330680"/>
              <a:gd name="adj3" fmla="val 13767645"/>
              <a:gd name="adj4" fmla="val 17391005"/>
              <a:gd name="adj5" fmla="val 5757"/>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hueOff val="0"/>
                  <a:satOff val="0"/>
                  <a:lumOff val="0"/>
                  <a:alphaOff val="0"/>
                </a:srgbClr>
              </a:solidFill>
              <a:effectLst/>
              <a:uLnTx/>
              <a:uFillTx/>
              <a:latin typeface="Calibri" panose="020F0502020204030204"/>
              <a:ea typeface="+mn-ea"/>
              <a:cs typeface="+mn-cs"/>
            </a:endParaRPr>
          </a:p>
        </p:txBody>
      </p:sp>
      <p:cxnSp>
        <p:nvCxnSpPr>
          <p:cNvPr id="15" name="Straight Arrow Connector 14">
            <a:extLst>
              <a:ext uri="{FF2B5EF4-FFF2-40B4-BE49-F238E27FC236}">
                <a16:creationId xmlns:a16="http://schemas.microsoft.com/office/drawing/2014/main" id="{DD6E9763-C345-4E3C-B3AF-C8D04EE1DD12}"/>
              </a:ext>
            </a:extLst>
          </p:cNvPr>
          <p:cNvCxnSpPr>
            <a:cxnSpLocks/>
          </p:cNvCxnSpPr>
          <p:nvPr/>
        </p:nvCxnSpPr>
        <p:spPr>
          <a:xfrm flipV="1">
            <a:off x="8759059" y="2286501"/>
            <a:ext cx="502155" cy="1"/>
          </a:xfrm>
          <a:prstGeom prst="straightConnector1">
            <a:avLst/>
          </a:prstGeom>
          <a:noFill/>
          <a:ln w="19050" cap="flat" cmpd="sng" algn="ctr">
            <a:solidFill>
              <a:schemeClr val="tx2"/>
            </a:solidFill>
            <a:prstDash val="solid"/>
            <a:headEnd type="none" w="sm" len="sm"/>
            <a:tailEnd type="arrow" w="lg" len="lg"/>
          </a:ln>
          <a:effectLst/>
        </p:spPr>
      </p:cxnSp>
      <p:grpSp>
        <p:nvGrpSpPr>
          <p:cNvPr id="43" name="Group 42"/>
          <p:cNvGrpSpPr/>
          <p:nvPr/>
        </p:nvGrpSpPr>
        <p:grpSpPr>
          <a:xfrm>
            <a:off x="7303190" y="1977641"/>
            <a:ext cx="1444046" cy="845870"/>
            <a:chOff x="3354871" y="2137"/>
            <a:chExt cx="1254661" cy="734936"/>
          </a:xfrm>
        </p:grpSpPr>
        <p:sp>
          <p:nvSpPr>
            <p:cNvPr id="68" name="Rounded Rectangle 67"/>
            <p:cNvSpPr/>
            <p:nvPr/>
          </p:nvSpPr>
          <p:spPr>
            <a:xfrm>
              <a:off x="3354871" y="2137"/>
              <a:ext cx="1254661" cy="734936"/>
            </a:xfrm>
            <a:prstGeom prst="roundRect">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9" name="Rounded Rectangle 4"/>
            <p:cNvSpPr/>
            <p:nvPr/>
          </p:nvSpPr>
          <p:spPr>
            <a:xfrm>
              <a:off x="3390748" y="38014"/>
              <a:ext cx="1182907" cy="6631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Business </a:t>
              </a:r>
              <a:b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Understanding</a:t>
              </a:r>
            </a:p>
          </p:txBody>
        </p:sp>
      </p:grpSp>
      <p:grpSp>
        <p:nvGrpSpPr>
          <p:cNvPr id="44" name="Group 43"/>
          <p:cNvGrpSpPr/>
          <p:nvPr/>
        </p:nvGrpSpPr>
        <p:grpSpPr>
          <a:xfrm>
            <a:off x="8346766" y="1149990"/>
            <a:ext cx="1301340" cy="845870"/>
            <a:chOff x="5230292" y="662170"/>
            <a:chExt cx="1130672" cy="734936"/>
          </a:xfrm>
        </p:grpSpPr>
        <p:sp>
          <p:nvSpPr>
            <p:cNvPr id="66" name="Rounded Rectangle 65"/>
            <p:cNvSpPr/>
            <p:nvPr/>
          </p:nvSpPr>
          <p:spPr>
            <a:xfrm>
              <a:off x="5230292" y="662170"/>
              <a:ext cx="1130672" cy="734936"/>
            </a:xfrm>
            <a:prstGeom prst="roundRect">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Rounded Rectangle 6"/>
            <p:cNvSpPr/>
            <p:nvPr/>
          </p:nvSpPr>
          <p:spPr>
            <a:xfrm>
              <a:off x="5266169" y="698047"/>
              <a:ext cx="1058918" cy="6631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Design</a:t>
              </a:r>
            </a:p>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Thinking</a:t>
              </a:r>
            </a:p>
          </p:txBody>
        </p:sp>
      </p:grpSp>
      <p:grpSp>
        <p:nvGrpSpPr>
          <p:cNvPr id="45" name="Group 44"/>
          <p:cNvGrpSpPr/>
          <p:nvPr/>
        </p:nvGrpSpPr>
        <p:grpSpPr>
          <a:xfrm>
            <a:off x="9279774" y="1977641"/>
            <a:ext cx="1444046" cy="845870"/>
            <a:chOff x="6133202" y="2333433"/>
            <a:chExt cx="1254661" cy="734936"/>
          </a:xfrm>
        </p:grpSpPr>
        <p:sp>
          <p:nvSpPr>
            <p:cNvPr id="64" name="Rounded Rectangle 63"/>
            <p:cNvSpPr/>
            <p:nvPr/>
          </p:nvSpPr>
          <p:spPr>
            <a:xfrm>
              <a:off x="6133202" y="2333433"/>
              <a:ext cx="1254661" cy="734936"/>
            </a:xfrm>
            <a:prstGeom prst="roundRect">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5" name="Rounded Rectangle 8"/>
            <p:cNvSpPr/>
            <p:nvPr/>
          </p:nvSpPr>
          <p:spPr>
            <a:xfrm>
              <a:off x="6169079" y="2369310"/>
              <a:ext cx="1182907" cy="6631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Exploratory Data Analytics</a:t>
              </a:r>
            </a:p>
          </p:txBody>
        </p:sp>
      </p:grpSp>
      <p:grpSp>
        <p:nvGrpSpPr>
          <p:cNvPr id="46" name="Group 45"/>
          <p:cNvGrpSpPr/>
          <p:nvPr/>
        </p:nvGrpSpPr>
        <p:grpSpPr>
          <a:xfrm>
            <a:off x="9708955" y="2991458"/>
            <a:ext cx="1444046" cy="845870"/>
            <a:chOff x="5798094" y="4233923"/>
            <a:chExt cx="1254661" cy="734936"/>
          </a:xfrm>
        </p:grpSpPr>
        <p:sp>
          <p:nvSpPr>
            <p:cNvPr id="62" name="Rounded Rectangle 61"/>
            <p:cNvSpPr/>
            <p:nvPr/>
          </p:nvSpPr>
          <p:spPr>
            <a:xfrm>
              <a:off x="5798094" y="4233923"/>
              <a:ext cx="1254661" cy="734936"/>
            </a:xfrm>
            <a:prstGeom prst="roundRect">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 name="Rounded Rectangle 10"/>
            <p:cNvSpPr/>
            <p:nvPr/>
          </p:nvSpPr>
          <p:spPr>
            <a:xfrm>
              <a:off x="5833971" y="4269800"/>
              <a:ext cx="1182907" cy="6631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Evaluation</a:t>
              </a:r>
            </a:p>
          </p:txBody>
        </p:sp>
      </p:grpSp>
      <p:grpSp>
        <p:nvGrpSpPr>
          <p:cNvPr id="47" name="Group 46"/>
          <p:cNvGrpSpPr/>
          <p:nvPr/>
        </p:nvGrpSpPr>
        <p:grpSpPr>
          <a:xfrm>
            <a:off x="9780307" y="3970483"/>
            <a:ext cx="1301340" cy="845870"/>
            <a:chOff x="4381770" y="5474379"/>
            <a:chExt cx="1130672" cy="734936"/>
          </a:xfrm>
        </p:grpSpPr>
        <p:sp>
          <p:nvSpPr>
            <p:cNvPr id="60" name="Rounded Rectangle 59"/>
            <p:cNvSpPr/>
            <p:nvPr/>
          </p:nvSpPr>
          <p:spPr>
            <a:xfrm>
              <a:off x="4381770" y="5474379"/>
              <a:ext cx="1130672" cy="734936"/>
            </a:xfrm>
            <a:prstGeom prst="roundRect">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1" name="Rounded Rectangle 12"/>
            <p:cNvSpPr/>
            <p:nvPr/>
          </p:nvSpPr>
          <p:spPr>
            <a:xfrm>
              <a:off x="4417647" y="5510256"/>
              <a:ext cx="1058918" cy="6631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Modeling</a:t>
              </a:r>
            </a:p>
          </p:txBody>
        </p:sp>
      </p:grpSp>
      <p:grpSp>
        <p:nvGrpSpPr>
          <p:cNvPr id="48" name="Group 47"/>
          <p:cNvGrpSpPr/>
          <p:nvPr/>
        </p:nvGrpSpPr>
        <p:grpSpPr>
          <a:xfrm>
            <a:off x="8297293" y="4848469"/>
            <a:ext cx="1578096" cy="941085"/>
            <a:chOff x="2388923" y="5474379"/>
            <a:chExt cx="1371132" cy="817664"/>
          </a:xfrm>
        </p:grpSpPr>
        <p:sp>
          <p:nvSpPr>
            <p:cNvPr id="58" name="Rounded Rectangle 57"/>
            <p:cNvSpPr/>
            <p:nvPr/>
          </p:nvSpPr>
          <p:spPr>
            <a:xfrm>
              <a:off x="2451962" y="5474379"/>
              <a:ext cx="1130672" cy="734936"/>
            </a:xfrm>
            <a:prstGeom prst="roundRect">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 name="Rounded Rectangle 14"/>
            <p:cNvSpPr/>
            <p:nvPr/>
          </p:nvSpPr>
          <p:spPr>
            <a:xfrm>
              <a:off x="2388923" y="5628861"/>
              <a:ext cx="1371132" cy="6631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Operationalization</a:t>
              </a:r>
            </a:p>
          </p:txBody>
        </p:sp>
      </p:grpSp>
      <p:grpSp>
        <p:nvGrpSpPr>
          <p:cNvPr id="49" name="Group 48"/>
          <p:cNvGrpSpPr/>
          <p:nvPr/>
        </p:nvGrpSpPr>
        <p:grpSpPr>
          <a:xfrm>
            <a:off x="7113942" y="4477693"/>
            <a:ext cx="1301340" cy="845870"/>
            <a:chOff x="973643" y="4233923"/>
            <a:chExt cx="1130672" cy="734936"/>
          </a:xfrm>
        </p:grpSpPr>
        <p:sp>
          <p:nvSpPr>
            <p:cNvPr id="56" name="Rounded Rectangle 55"/>
            <p:cNvSpPr/>
            <p:nvPr/>
          </p:nvSpPr>
          <p:spPr>
            <a:xfrm>
              <a:off x="973643" y="4233923"/>
              <a:ext cx="1130672" cy="734936"/>
            </a:xfrm>
            <a:prstGeom prst="roundRect">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 name="Rounded Rectangle 16"/>
            <p:cNvSpPr/>
            <p:nvPr/>
          </p:nvSpPr>
          <p:spPr>
            <a:xfrm>
              <a:off x="1009520" y="4269800"/>
              <a:ext cx="1058918" cy="6631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Visualize</a:t>
              </a:r>
            </a:p>
          </p:txBody>
        </p:sp>
      </p:grpSp>
      <p:grpSp>
        <p:nvGrpSpPr>
          <p:cNvPr id="50" name="Group 49"/>
          <p:cNvGrpSpPr/>
          <p:nvPr/>
        </p:nvGrpSpPr>
        <p:grpSpPr>
          <a:xfrm>
            <a:off x="6716463" y="3644519"/>
            <a:ext cx="1301340" cy="845870"/>
            <a:chOff x="638536" y="2333433"/>
            <a:chExt cx="1130672" cy="734936"/>
          </a:xfrm>
        </p:grpSpPr>
        <p:sp>
          <p:nvSpPr>
            <p:cNvPr id="54" name="Rounded Rectangle 53"/>
            <p:cNvSpPr/>
            <p:nvPr/>
          </p:nvSpPr>
          <p:spPr>
            <a:xfrm>
              <a:off x="638536" y="2333433"/>
              <a:ext cx="1130672" cy="734936"/>
            </a:xfrm>
            <a:prstGeom prst="roundRect">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5" name="Rounded Rectangle 18"/>
            <p:cNvSpPr/>
            <p:nvPr/>
          </p:nvSpPr>
          <p:spPr>
            <a:xfrm>
              <a:off x="674413" y="2369310"/>
              <a:ext cx="1058918" cy="6631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Data</a:t>
              </a:r>
              <a:b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Governance</a:t>
              </a:r>
            </a:p>
          </p:txBody>
        </p:sp>
      </p:grpSp>
      <p:grpSp>
        <p:nvGrpSpPr>
          <p:cNvPr id="51" name="Group 50"/>
          <p:cNvGrpSpPr/>
          <p:nvPr/>
        </p:nvGrpSpPr>
        <p:grpSpPr>
          <a:xfrm>
            <a:off x="6593177" y="2802865"/>
            <a:ext cx="1444046" cy="845870"/>
            <a:chOff x="1541445" y="662170"/>
            <a:chExt cx="1254661" cy="734936"/>
          </a:xfrm>
        </p:grpSpPr>
        <p:sp>
          <p:nvSpPr>
            <p:cNvPr id="52" name="Rounded Rectangle 51"/>
            <p:cNvSpPr/>
            <p:nvPr/>
          </p:nvSpPr>
          <p:spPr>
            <a:xfrm>
              <a:off x="1541445" y="662170"/>
              <a:ext cx="1254661" cy="734936"/>
            </a:xfrm>
            <a:prstGeom prst="roundRect">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Rounded Rectangle 20"/>
            <p:cNvSpPr/>
            <p:nvPr/>
          </p:nvSpPr>
          <p:spPr>
            <a:xfrm>
              <a:off x="1577322" y="698047"/>
              <a:ext cx="1182907" cy="6631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414141"/>
                  </a:solidFill>
                  <a:effectLst/>
                  <a:uLnTx/>
                  <a:uFillTx/>
                  <a:latin typeface="Calibri" panose="020F0502020204030204"/>
                  <a:ea typeface="+mn-ea"/>
                  <a:cs typeface="+mn-cs"/>
                </a:rPr>
                <a:t>Deployment</a:t>
              </a:r>
            </a:p>
          </p:txBody>
        </p:sp>
      </p:grpSp>
      <p:cxnSp>
        <p:nvCxnSpPr>
          <p:cNvPr id="73" name="Straight Arrow Connector 72">
            <a:extLst>
              <a:ext uri="{FF2B5EF4-FFF2-40B4-BE49-F238E27FC236}">
                <a16:creationId xmlns:a16="http://schemas.microsoft.com/office/drawing/2014/main" id="{DD6E9763-C345-4E3C-B3AF-C8D04EE1DD12}"/>
              </a:ext>
            </a:extLst>
          </p:cNvPr>
          <p:cNvCxnSpPr>
            <a:cxnSpLocks/>
          </p:cNvCxnSpPr>
          <p:nvPr/>
        </p:nvCxnSpPr>
        <p:spPr>
          <a:xfrm flipH="1">
            <a:off x="8746360" y="2485097"/>
            <a:ext cx="502154" cy="0"/>
          </a:xfrm>
          <a:prstGeom prst="straightConnector1">
            <a:avLst/>
          </a:prstGeom>
          <a:noFill/>
          <a:ln w="19050" cap="flat" cmpd="sng" algn="ctr">
            <a:solidFill>
              <a:schemeClr val="tx2"/>
            </a:solidFill>
            <a:prstDash val="solid"/>
            <a:headEnd type="none" w="sm" len="sm"/>
            <a:tailEnd type="arrow" w="lg" len="lg"/>
          </a:ln>
          <a:effectLst/>
        </p:spPr>
      </p:cxnSp>
      <p:cxnSp>
        <p:nvCxnSpPr>
          <p:cNvPr id="78" name="Straight Arrow Connector 77">
            <a:extLst>
              <a:ext uri="{FF2B5EF4-FFF2-40B4-BE49-F238E27FC236}">
                <a16:creationId xmlns:a16="http://schemas.microsoft.com/office/drawing/2014/main" id="{DD6E9763-C345-4E3C-B3AF-C8D04EE1DD12}"/>
              </a:ext>
            </a:extLst>
          </p:cNvPr>
          <p:cNvCxnSpPr>
            <a:cxnSpLocks/>
          </p:cNvCxnSpPr>
          <p:nvPr/>
        </p:nvCxnSpPr>
        <p:spPr>
          <a:xfrm>
            <a:off x="9533092" y="1785353"/>
            <a:ext cx="255776" cy="278575"/>
          </a:xfrm>
          <a:prstGeom prst="straightConnector1">
            <a:avLst/>
          </a:prstGeom>
          <a:noFill/>
          <a:ln w="19050" cap="flat" cmpd="sng" algn="ctr">
            <a:solidFill>
              <a:schemeClr val="tx2"/>
            </a:solidFill>
            <a:prstDash val="solid"/>
            <a:headEnd type="none" w="sm" len="sm"/>
            <a:tailEnd type="arrow" w="lg" len="lg"/>
          </a:ln>
          <a:effectLst/>
        </p:spPr>
      </p:cxnSp>
      <p:grpSp>
        <p:nvGrpSpPr>
          <p:cNvPr id="87" name="Group 86"/>
          <p:cNvGrpSpPr/>
          <p:nvPr/>
        </p:nvGrpSpPr>
        <p:grpSpPr>
          <a:xfrm rot="4566754">
            <a:off x="10123383" y="2838460"/>
            <a:ext cx="471982" cy="279995"/>
            <a:chOff x="9959389" y="2272190"/>
            <a:chExt cx="471982" cy="279995"/>
          </a:xfrm>
        </p:grpSpPr>
        <p:cxnSp>
          <p:nvCxnSpPr>
            <p:cNvPr id="83" name="Straight Arrow Connector 82">
              <a:extLst>
                <a:ext uri="{FF2B5EF4-FFF2-40B4-BE49-F238E27FC236}">
                  <a16:creationId xmlns:a16="http://schemas.microsoft.com/office/drawing/2014/main" id="{DD6E9763-C345-4E3C-B3AF-C8D04EE1DD12}"/>
                </a:ext>
              </a:extLst>
            </p:cNvPr>
            <p:cNvCxnSpPr>
              <a:cxnSpLocks/>
            </p:cNvCxnSpPr>
            <p:nvPr/>
          </p:nvCxnSpPr>
          <p:spPr>
            <a:xfrm rot="17033246">
              <a:off x="10181627" y="2121459"/>
              <a:ext cx="99014" cy="400475"/>
            </a:xfrm>
            <a:prstGeom prst="straightConnector1">
              <a:avLst/>
            </a:prstGeom>
            <a:noFill/>
            <a:ln w="19050" cap="flat" cmpd="sng" algn="ctr">
              <a:solidFill>
                <a:schemeClr val="tx2"/>
              </a:solidFill>
              <a:prstDash val="solid"/>
              <a:headEnd type="none" w="sm" len="sm"/>
              <a:tailEnd type="arrow" w="lg" len="lg"/>
            </a:ln>
            <a:effectLst/>
          </p:spPr>
        </p:cxnSp>
        <p:cxnSp>
          <p:nvCxnSpPr>
            <p:cNvPr id="84" name="Straight Arrow Connector 83">
              <a:extLst>
                <a:ext uri="{FF2B5EF4-FFF2-40B4-BE49-F238E27FC236}">
                  <a16:creationId xmlns:a16="http://schemas.microsoft.com/office/drawing/2014/main" id="{DD6E9763-C345-4E3C-B3AF-C8D04EE1DD12}"/>
                </a:ext>
              </a:extLst>
            </p:cNvPr>
            <p:cNvCxnSpPr>
              <a:cxnSpLocks/>
            </p:cNvCxnSpPr>
            <p:nvPr/>
          </p:nvCxnSpPr>
          <p:spPr>
            <a:xfrm rot="17033246" flipH="1" flipV="1">
              <a:off x="10108486" y="2308022"/>
              <a:ext cx="95066" cy="393260"/>
            </a:xfrm>
            <a:prstGeom prst="straightConnector1">
              <a:avLst/>
            </a:prstGeom>
            <a:noFill/>
            <a:ln w="19050" cap="flat" cmpd="sng" algn="ctr">
              <a:solidFill>
                <a:schemeClr val="tx2"/>
              </a:solidFill>
              <a:prstDash val="solid"/>
              <a:headEnd type="none" w="sm" len="sm"/>
              <a:tailEnd type="arrow" w="lg" len="lg"/>
            </a:ln>
            <a:effectLst/>
          </p:spPr>
        </p:cxnSp>
      </p:grpSp>
      <p:grpSp>
        <p:nvGrpSpPr>
          <p:cNvPr id="97" name="Group 96"/>
          <p:cNvGrpSpPr/>
          <p:nvPr/>
        </p:nvGrpSpPr>
        <p:grpSpPr>
          <a:xfrm rot="5400000">
            <a:off x="10166806" y="3825254"/>
            <a:ext cx="514854" cy="198596"/>
            <a:chOff x="8850792" y="2191073"/>
            <a:chExt cx="514854" cy="198596"/>
          </a:xfrm>
        </p:grpSpPr>
        <p:cxnSp>
          <p:nvCxnSpPr>
            <p:cNvPr id="95" name="Straight Arrow Connector 94">
              <a:extLst>
                <a:ext uri="{FF2B5EF4-FFF2-40B4-BE49-F238E27FC236}">
                  <a16:creationId xmlns:a16="http://schemas.microsoft.com/office/drawing/2014/main" id="{DD6E9763-C345-4E3C-B3AF-C8D04EE1DD12}"/>
                </a:ext>
              </a:extLst>
            </p:cNvPr>
            <p:cNvCxnSpPr>
              <a:cxnSpLocks/>
            </p:cNvCxnSpPr>
            <p:nvPr/>
          </p:nvCxnSpPr>
          <p:spPr>
            <a:xfrm flipV="1">
              <a:off x="8863491" y="2191073"/>
              <a:ext cx="502155" cy="1"/>
            </a:xfrm>
            <a:prstGeom prst="straightConnector1">
              <a:avLst/>
            </a:prstGeom>
            <a:noFill/>
            <a:ln w="19050" cap="flat" cmpd="sng" algn="ctr">
              <a:solidFill>
                <a:schemeClr val="tx2"/>
              </a:solidFill>
              <a:prstDash val="solid"/>
              <a:headEnd type="none" w="sm" len="sm"/>
              <a:tailEnd type="arrow" w="lg" len="lg"/>
            </a:ln>
            <a:effectLst/>
          </p:spPr>
        </p:cxnSp>
        <p:cxnSp>
          <p:nvCxnSpPr>
            <p:cNvPr id="96" name="Straight Arrow Connector 95">
              <a:extLst>
                <a:ext uri="{FF2B5EF4-FFF2-40B4-BE49-F238E27FC236}">
                  <a16:creationId xmlns:a16="http://schemas.microsoft.com/office/drawing/2014/main" id="{DD6E9763-C345-4E3C-B3AF-C8D04EE1DD12}"/>
                </a:ext>
              </a:extLst>
            </p:cNvPr>
            <p:cNvCxnSpPr>
              <a:cxnSpLocks/>
            </p:cNvCxnSpPr>
            <p:nvPr/>
          </p:nvCxnSpPr>
          <p:spPr>
            <a:xfrm flipH="1">
              <a:off x="8850792" y="2389669"/>
              <a:ext cx="502154" cy="0"/>
            </a:xfrm>
            <a:prstGeom prst="straightConnector1">
              <a:avLst/>
            </a:prstGeom>
            <a:noFill/>
            <a:ln w="19050" cap="flat" cmpd="sng" algn="ctr">
              <a:solidFill>
                <a:schemeClr val="tx2"/>
              </a:solidFill>
              <a:prstDash val="solid"/>
              <a:headEnd type="none" w="sm" len="sm"/>
              <a:tailEnd type="arrow" w="lg" len="lg"/>
            </a:ln>
            <a:effectLst/>
          </p:spPr>
        </p:cxnSp>
      </p:grpSp>
      <p:cxnSp>
        <p:nvCxnSpPr>
          <p:cNvPr id="98" name="Straight Arrow Connector 97">
            <a:extLst>
              <a:ext uri="{FF2B5EF4-FFF2-40B4-BE49-F238E27FC236}">
                <a16:creationId xmlns:a16="http://schemas.microsoft.com/office/drawing/2014/main" id="{DD6E9763-C345-4E3C-B3AF-C8D04EE1DD12}"/>
              </a:ext>
            </a:extLst>
          </p:cNvPr>
          <p:cNvCxnSpPr>
            <a:cxnSpLocks/>
          </p:cNvCxnSpPr>
          <p:nvPr/>
        </p:nvCxnSpPr>
        <p:spPr>
          <a:xfrm flipH="1">
            <a:off x="9522168" y="4615003"/>
            <a:ext cx="766352" cy="611225"/>
          </a:xfrm>
          <a:prstGeom prst="straightConnector1">
            <a:avLst/>
          </a:prstGeom>
          <a:noFill/>
          <a:ln w="19050" cap="flat" cmpd="sng" algn="ctr">
            <a:solidFill>
              <a:schemeClr val="tx2"/>
            </a:solidFill>
            <a:prstDash val="solid"/>
            <a:headEnd type="none" w="sm" len="sm"/>
            <a:tailEnd type="arrow" w="lg" len="lg"/>
          </a:ln>
          <a:effectLst/>
        </p:spPr>
      </p:cxnSp>
      <p:cxnSp>
        <p:nvCxnSpPr>
          <p:cNvPr id="101" name="Straight Arrow Connector 100">
            <a:extLst>
              <a:ext uri="{FF2B5EF4-FFF2-40B4-BE49-F238E27FC236}">
                <a16:creationId xmlns:a16="http://schemas.microsoft.com/office/drawing/2014/main" id="{DD6E9763-C345-4E3C-B3AF-C8D04EE1DD12}"/>
              </a:ext>
            </a:extLst>
          </p:cNvPr>
          <p:cNvCxnSpPr>
            <a:cxnSpLocks/>
          </p:cNvCxnSpPr>
          <p:nvPr/>
        </p:nvCxnSpPr>
        <p:spPr>
          <a:xfrm flipH="1" flipV="1">
            <a:off x="8064500" y="2705102"/>
            <a:ext cx="1602546" cy="453968"/>
          </a:xfrm>
          <a:prstGeom prst="straightConnector1">
            <a:avLst/>
          </a:prstGeom>
          <a:noFill/>
          <a:ln w="19050" cap="flat" cmpd="sng" algn="ctr">
            <a:solidFill>
              <a:schemeClr val="tx2"/>
            </a:solidFill>
            <a:prstDash val="solid"/>
            <a:headEnd type="none" w="sm" len="sm"/>
            <a:tailEnd type="arrow" w="lg" len="lg"/>
          </a:ln>
          <a:effectLst/>
        </p:spPr>
      </p:cxnSp>
      <p:cxnSp>
        <p:nvCxnSpPr>
          <p:cNvPr id="105" name="Straight Arrow Connector 104">
            <a:extLst>
              <a:ext uri="{FF2B5EF4-FFF2-40B4-BE49-F238E27FC236}">
                <a16:creationId xmlns:a16="http://schemas.microsoft.com/office/drawing/2014/main" id="{DD6E9763-C345-4E3C-B3AF-C8D04EE1DD12}"/>
              </a:ext>
            </a:extLst>
          </p:cNvPr>
          <p:cNvCxnSpPr>
            <a:cxnSpLocks/>
          </p:cNvCxnSpPr>
          <p:nvPr/>
        </p:nvCxnSpPr>
        <p:spPr>
          <a:xfrm flipH="1" flipV="1">
            <a:off x="8051800" y="5054600"/>
            <a:ext cx="469900" cy="177800"/>
          </a:xfrm>
          <a:prstGeom prst="straightConnector1">
            <a:avLst/>
          </a:prstGeom>
          <a:noFill/>
          <a:ln w="19050" cap="flat" cmpd="sng" algn="ctr">
            <a:solidFill>
              <a:schemeClr val="tx2"/>
            </a:solidFill>
            <a:prstDash val="solid"/>
            <a:headEnd type="none" w="sm" len="sm"/>
            <a:tailEnd type="arrow" w="lg" len="lg"/>
          </a:ln>
          <a:effectLst/>
        </p:spPr>
      </p:cxnSp>
      <p:cxnSp>
        <p:nvCxnSpPr>
          <p:cNvPr id="114" name="Straight Arrow Connector 113">
            <a:extLst>
              <a:ext uri="{FF2B5EF4-FFF2-40B4-BE49-F238E27FC236}">
                <a16:creationId xmlns:a16="http://schemas.microsoft.com/office/drawing/2014/main" id="{DD6E9763-C345-4E3C-B3AF-C8D04EE1DD12}"/>
              </a:ext>
            </a:extLst>
          </p:cNvPr>
          <p:cNvCxnSpPr>
            <a:cxnSpLocks/>
          </p:cNvCxnSpPr>
          <p:nvPr/>
        </p:nvCxnSpPr>
        <p:spPr>
          <a:xfrm flipH="1" flipV="1">
            <a:off x="7429500" y="4368800"/>
            <a:ext cx="165445" cy="319379"/>
          </a:xfrm>
          <a:prstGeom prst="straightConnector1">
            <a:avLst/>
          </a:prstGeom>
          <a:noFill/>
          <a:ln w="19050" cap="flat" cmpd="sng" algn="ctr">
            <a:solidFill>
              <a:schemeClr val="tx2"/>
            </a:solidFill>
            <a:prstDash val="solid"/>
            <a:headEnd type="none" w="sm" len="sm"/>
            <a:tailEnd type="arrow" w="lg" len="lg"/>
          </a:ln>
          <a:effectLst/>
        </p:spPr>
      </p:cxnSp>
      <p:cxnSp>
        <p:nvCxnSpPr>
          <p:cNvPr id="124" name="Straight Arrow Connector 123">
            <a:extLst>
              <a:ext uri="{FF2B5EF4-FFF2-40B4-BE49-F238E27FC236}">
                <a16:creationId xmlns:a16="http://schemas.microsoft.com/office/drawing/2014/main" id="{DD6E9763-C345-4E3C-B3AF-C8D04EE1DD12}"/>
              </a:ext>
            </a:extLst>
          </p:cNvPr>
          <p:cNvCxnSpPr>
            <a:cxnSpLocks/>
          </p:cNvCxnSpPr>
          <p:nvPr/>
        </p:nvCxnSpPr>
        <p:spPr>
          <a:xfrm flipV="1">
            <a:off x="7378535" y="3416300"/>
            <a:ext cx="0" cy="384679"/>
          </a:xfrm>
          <a:prstGeom prst="straightConnector1">
            <a:avLst/>
          </a:prstGeom>
          <a:noFill/>
          <a:ln w="19050" cap="flat" cmpd="sng" algn="ctr">
            <a:solidFill>
              <a:schemeClr val="tx2"/>
            </a:solidFill>
            <a:prstDash val="solid"/>
            <a:headEnd type="none" w="sm" len="sm"/>
            <a:tailEnd type="arrow" w="lg" len="lg"/>
          </a:ln>
          <a:effectLst/>
        </p:spPr>
      </p:cxnSp>
    </p:spTree>
    <p:extLst>
      <p:ext uri="{BB962C8B-B14F-4D97-AF65-F5344CB8AC3E}">
        <p14:creationId xmlns:p14="http://schemas.microsoft.com/office/powerpoint/2010/main" val="190624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nodeType="with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fade">
                                      <p:cBhvr>
                                        <p:cTn id="25" dur="500"/>
                                        <p:tgtEl>
                                          <p:spTgt spid="101"/>
                                        </p:tgtEl>
                                      </p:cBhvr>
                                    </p:animEffect>
                                  </p:childTnLst>
                                </p:cTn>
                              </p:par>
                              <p:par>
                                <p:cTn id="26" presetID="10" presetClass="entr" presetSubtype="0" fill="hold" nodeType="with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fade">
                                      <p:cBhvr>
                                        <p:cTn id="28" dur="500"/>
                                        <p:tgtEl>
                                          <p:spTgt spid="105"/>
                                        </p:tgtEl>
                                      </p:cBhvr>
                                    </p:animEffect>
                                  </p:childTnLst>
                                </p:cTn>
                              </p:par>
                              <p:par>
                                <p:cTn id="29" presetID="10"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fade">
                                      <p:cBhvr>
                                        <p:cTn id="31"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D278A-25B0-4194-9D43-464DE71BFB39}"/>
              </a:ext>
            </a:extLst>
          </p:cNvPr>
          <p:cNvPicPr>
            <a:picLocks noChangeAspect="1"/>
          </p:cNvPicPr>
          <p:nvPr/>
        </p:nvPicPr>
        <p:blipFill>
          <a:blip r:embed="rId3"/>
          <a:stretch>
            <a:fillRect/>
          </a:stretch>
        </p:blipFill>
        <p:spPr>
          <a:xfrm>
            <a:off x="1383204" y="861043"/>
            <a:ext cx="9425591" cy="5273057"/>
          </a:xfrm>
          <a:prstGeom prst="rect">
            <a:avLst/>
          </a:prstGeom>
        </p:spPr>
      </p:pic>
    </p:spTree>
    <p:extLst>
      <p:ext uri="{BB962C8B-B14F-4D97-AF65-F5344CB8AC3E}">
        <p14:creationId xmlns:p14="http://schemas.microsoft.com/office/powerpoint/2010/main" val="354630710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vidend">
  <a:themeElements>
    <a:clrScheme name="Capax-Global 1">
      <a:dk1>
        <a:srgbClr val="414141"/>
      </a:dk1>
      <a:lt1>
        <a:srgbClr val="FFFFFF"/>
      </a:lt1>
      <a:dk2>
        <a:srgbClr val="3D3D3D"/>
      </a:dk2>
      <a:lt2>
        <a:srgbClr val="FEFFFF"/>
      </a:lt2>
      <a:accent1>
        <a:srgbClr val="16A1DC"/>
      </a:accent1>
      <a:accent2>
        <a:srgbClr val="AB0F49"/>
      </a:accent2>
      <a:accent3>
        <a:srgbClr val="FFD300"/>
      </a:accent3>
      <a:accent4>
        <a:srgbClr val="77A600"/>
      </a:accent4>
      <a:accent5>
        <a:srgbClr val="D5D5D5"/>
      </a:accent5>
      <a:accent6>
        <a:srgbClr val="D5D5D5"/>
      </a:accent6>
      <a:hlink>
        <a:srgbClr val="3DABFF"/>
      </a:hlink>
      <a:folHlink>
        <a:srgbClr val="00000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4.xml><?xml version="1.0" encoding="utf-8"?>
<a:theme xmlns:a="http://schemas.openxmlformats.org/drawingml/2006/main" name="1_6-52028_MLADS_Fall_Template">
  <a:themeElements>
    <a:clrScheme name="MLADS_Fall">
      <a:dk1>
        <a:srgbClr val="000000"/>
      </a:dk1>
      <a:lt1>
        <a:srgbClr val="FFFFFF"/>
      </a:lt1>
      <a:dk2>
        <a:srgbClr val="243A5E"/>
      </a:dk2>
      <a:lt2>
        <a:srgbClr val="E6E6E6"/>
      </a:lt2>
      <a:accent1>
        <a:srgbClr val="0078D4"/>
      </a:accent1>
      <a:accent2>
        <a:srgbClr val="243A5E"/>
      </a:accent2>
      <a:accent3>
        <a:srgbClr val="FFB900"/>
      </a:accent3>
      <a:accent4>
        <a:srgbClr val="8661C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LADS_Fall_Template_2021_v05" id="{E8558B84-C304-4878-B328-6C5277B05C59}" vid="{27428959-5B00-4354-B9CC-226F3C0C6837}"/>
    </a:ext>
  </a:extLst>
</a:theme>
</file>

<file path=ppt/theme/theme5.xml><?xml version="1.0" encoding="utf-8"?>
<a:theme xmlns:a="http://schemas.openxmlformats.org/drawingml/2006/main" name="WHITE TEMPLATE">
  <a:themeElements>
    <a:clrScheme name="Microsoft AI Light">
      <a:dk1>
        <a:srgbClr val="1A1A1A"/>
      </a:dk1>
      <a:lt1>
        <a:srgbClr val="FFFFFF"/>
      </a:lt1>
      <a:dk2>
        <a:srgbClr val="0D0D0D"/>
      </a:dk2>
      <a:lt2>
        <a:srgbClr val="E6E6E6"/>
      </a:lt2>
      <a:accent1>
        <a:srgbClr val="0078D4"/>
      </a:accent1>
      <a:accent2>
        <a:srgbClr val="8661C5"/>
      </a:accent2>
      <a:accent3>
        <a:srgbClr val="008575"/>
      </a:accent3>
      <a:accent4>
        <a:srgbClr val="50E6FF"/>
      </a:accent4>
      <a:accent5>
        <a:srgbClr val="243A5E"/>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_Microsoft AI_Master Template" id="{AA86959C-ACC3-4FFC-B7A3-F4582B7DEB15}" vid="{C62FAEF6-7F3E-47D0-94F8-5462BAA098EB}"/>
    </a:ext>
  </a:extLst>
</a:theme>
</file>

<file path=ppt/theme/theme6.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7.xml><?xml version="1.0" encoding="utf-8"?>
<a:theme xmlns:a="http://schemas.openxmlformats.org/drawingml/2006/main" name="2_5-30639_MGXFY16_Dark_Template">
  <a:themeElements>
    <a:clrScheme name="Custom 38">
      <a:dk1>
        <a:srgbClr val="0A193D"/>
      </a:dk1>
      <a:lt1>
        <a:srgbClr val="FFFFFF"/>
      </a:lt1>
      <a:dk2>
        <a:srgbClr val="004386"/>
      </a:dk2>
      <a:lt2>
        <a:srgbClr val="FAFAFA"/>
      </a:lt2>
      <a:accent1>
        <a:srgbClr val="0078D7"/>
      </a:accent1>
      <a:accent2>
        <a:srgbClr val="0EB9B1"/>
      </a:accent2>
      <a:accent3>
        <a:srgbClr val="60499D"/>
      </a:accent3>
      <a:accent4>
        <a:srgbClr val="00BCF2"/>
      </a:accent4>
      <a:accent5>
        <a:srgbClr val="41B654"/>
      </a:accent5>
      <a:accent6>
        <a:srgbClr val="FFB900"/>
      </a:accent6>
      <a:hlink>
        <a:srgbClr val="0078D7"/>
      </a:hlink>
      <a:folHlink>
        <a:srgbClr val="FFB9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Global_Engagement_Program_Track_V1" id="{3B33E395-A702-4FE7-AD2D-F06943B20E0C}" vid="{C306C0CA-FD51-402A-9125-9C8F582685D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6001</TotalTime>
  <Words>3347</Words>
  <Application>Microsoft Office PowerPoint</Application>
  <PresentationFormat>Widescreen</PresentationFormat>
  <Paragraphs>374</Paragraphs>
  <Slides>38</Slides>
  <Notes>23</Notes>
  <HiddenSlides>0</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1</vt:i4>
      </vt:variant>
      <vt:variant>
        <vt:lpstr>Slide Titles</vt:lpstr>
      </vt:variant>
      <vt:variant>
        <vt:i4>38</vt:i4>
      </vt:variant>
    </vt:vector>
  </HeadingPairs>
  <TitlesOfParts>
    <vt:vector size="62" baseType="lpstr">
      <vt:lpstr>Aptos</vt:lpstr>
      <vt:lpstr>Aptos Display</vt:lpstr>
      <vt:lpstr>Arial</vt:lpstr>
      <vt:lpstr>Arial</vt:lpstr>
      <vt:lpstr>Buxton Sketch</vt:lpstr>
      <vt:lpstr>Calibri</vt:lpstr>
      <vt:lpstr>Calibri Light</vt:lpstr>
      <vt:lpstr>Cambria</vt:lpstr>
      <vt:lpstr>Consolas</vt:lpstr>
      <vt:lpstr>Open Sans Light</vt:lpstr>
      <vt:lpstr>Segoe UI</vt:lpstr>
      <vt:lpstr>Segoe UI Light</vt:lpstr>
      <vt:lpstr>Segoe UI Semibold</vt:lpstr>
      <vt:lpstr>Segoe UI Semilight</vt:lpstr>
      <vt:lpstr>Wingdings</vt:lpstr>
      <vt:lpstr>Wingdings 2</vt:lpstr>
      <vt:lpstr>Office Theme</vt:lpstr>
      <vt:lpstr>1_Office Theme</vt:lpstr>
      <vt:lpstr>1_Dividend</vt:lpstr>
      <vt:lpstr>1_6-52028_MLADS_Fall_Template</vt:lpstr>
      <vt:lpstr>WHITE TEMPLATE</vt:lpstr>
      <vt:lpstr>1_5-50033_TR23_BO_CT_Template</vt:lpstr>
      <vt:lpstr>2_5-30639_MGXFY16_Dark_Template</vt:lpstr>
      <vt:lpstr>think-cell Slide</vt:lpstr>
      <vt:lpstr>Why is Data Literacy Important?</vt:lpstr>
      <vt:lpstr>PowerPoint Presentation</vt:lpstr>
      <vt:lpstr>How The Industry Has Traditionally Done Data Projects…</vt:lpstr>
      <vt:lpstr>Business Problem</vt:lpstr>
      <vt:lpstr>PowerPoint Presentation</vt:lpstr>
      <vt:lpstr>Path Dependency Thinking (how we did it in the past…)</vt:lpstr>
      <vt:lpstr>Data Projects have a high fail rate</vt:lpstr>
      <vt:lpstr>How a Data Scientist Thinks</vt:lpstr>
      <vt:lpstr>PowerPoint Presentation</vt:lpstr>
      <vt:lpstr>PowerPoint Presentation</vt:lpstr>
      <vt:lpstr>Understanding the “Shape” of Data Thinking Like a Data Scientist</vt:lpstr>
      <vt:lpstr>Terminology</vt:lpstr>
      <vt:lpstr>PowerPoint Presentation</vt:lpstr>
      <vt:lpstr>PowerPoint Presentation</vt:lpstr>
      <vt:lpstr>PowerPoint Presentation</vt:lpstr>
      <vt:lpstr>PowerPoint Presentation</vt:lpstr>
      <vt:lpstr>PowerPoint Presentation</vt:lpstr>
      <vt:lpstr>PowerPoint Presentation</vt:lpstr>
      <vt:lpstr>Avoiding Cognitive Mistakes With Data</vt:lpstr>
      <vt:lpstr>Don’t Make This mistake!</vt:lpstr>
      <vt:lpstr>Why did this fail?</vt:lpstr>
      <vt:lpstr>Always remember:  Data Scientists understand math, statistics, building predictive models, etc.  But rarely do data scientists understand the business domain (ie, the problem).    That’s where YOU can likely do it better.  Here’s an example:  </vt:lpstr>
      <vt:lpstr>PowerPoint Presentation</vt:lpstr>
      <vt:lpstr>PowerPoint Presentation</vt:lpstr>
      <vt:lpstr>Model Evaluation:  Accuracy may not be the most important thing</vt:lpstr>
      <vt:lpstr>PowerPoint Presentation</vt:lpstr>
      <vt:lpstr>“We have a problem with customer loyalty”</vt:lpstr>
      <vt:lpstr>“Sales have increased for the past 4 weeks.  We’re on an upswing!!”</vt:lpstr>
      <vt:lpstr>“Sales have increased for the past 4 weeks.  We’re on an upswing!!”</vt:lpstr>
      <vt:lpstr>Learning Something That Isn’t True</vt:lpstr>
      <vt:lpstr>PowerPoint Presentation</vt:lpstr>
      <vt:lpstr>A statistically significant correlation between two variables may be due to:</vt:lpstr>
      <vt:lpstr>Most observational studies tend to be wrong</vt:lpstr>
      <vt:lpstr>Standard Deviation Helps Confirm Your Intuition</vt:lpstr>
      <vt:lpstr>Let’s change the Historical Data and Look at it Again</vt:lpstr>
      <vt:lpstr>How Business Leaders Can Avoid Analytics Mistakes</vt:lpstr>
      <vt:lpstr>I CAN’T DO THIS.  I’m scared.  This is too much math!</vt:lpstr>
      <vt:lpstr>Github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Dave Wentzel</dc:creator>
  <cp:lastModifiedBy>Dave Wentzel</cp:lastModifiedBy>
  <cp:revision>22</cp:revision>
  <dcterms:created xsi:type="dcterms:W3CDTF">2024-08-30T16:34:03Z</dcterms:created>
  <dcterms:modified xsi:type="dcterms:W3CDTF">2024-09-04T13:18:07Z</dcterms:modified>
</cp:coreProperties>
</file>